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71" r:id="rId2"/>
    <p:sldId id="522" r:id="rId3"/>
    <p:sldId id="499" r:id="rId4"/>
    <p:sldId id="484" r:id="rId5"/>
    <p:sldId id="483" r:id="rId6"/>
    <p:sldId id="485" r:id="rId7"/>
    <p:sldId id="487" r:id="rId8"/>
    <p:sldId id="504" r:id="rId9"/>
    <p:sldId id="505" r:id="rId10"/>
    <p:sldId id="500" r:id="rId11"/>
    <p:sldId id="476" r:id="rId12"/>
    <p:sldId id="501" r:id="rId13"/>
    <p:sldId id="519" r:id="rId14"/>
    <p:sldId id="503" r:id="rId15"/>
    <p:sldId id="488" r:id="rId16"/>
    <p:sldId id="509" r:id="rId17"/>
    <p:sldId id="506" r:id="rId18"/>
    <p:sldId id="510" r:id="rId19"/>
    <p:sldId id="512" r:id="rId20"/>
    <p:sldId id="514" r:id="rId21"/>
    <p:sldId id="517" r:id="rId22"/>
    <p:sldId id="516" r:id="rId23"/>
    <p:sldId id="491" r:id="rId24"/>
    <p:sldId id="520" r:id="rId25"/>
    <p:sldId id="51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8E8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241218-1B9B-40F9-BB9A-79ADC1D2A68F}" v="639" dt="2025-11-21T16:18:03.4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45229" autoAdjust="0"/>
  </p:normalViewPr>
  <p:slideViewPr>
    <p:cSldViewPr snapToGrid="0">
      <p:cViewPr varScale="1">
        <p:scale>
          <a:sx n="37" d="100"/>
          <a:sy n="37" d="100"/>
        </p:scale>
        <p:origin x="244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Keller" userId="981d1b7f-a3ad-4cb6-9613-32d8b9282249" providerId="ADAL" clId="{31140D83-8770-4D45-901B-7454158E674D}"/>
    <pc:docChg chg="undo redo custSel addSld delSld modSld sldOrd">
      <pc:chgData name="Eric Keller" userId="981d1b7f-a3ad-4cb6-9613-32d8b9282249" providerId="ADAL" clId="{31140D83-8770-4D45-901B-7454158E674D}" dt="2024-10-03T16:36:54.764" v="11861" actId="20577"/>
      <pc:docMkLst>
        <pc:docMk/>
      </pc:docMkLst>
      <pc:sldChg chg="addSp modSp mod">
        <pc:chgData name="Eric Keller" userId="981d1b7f-a3ad-4cb6-9613-32d8b9282249" providerId="ADAL" clId="{31140D83-8770-4D45-901B-7454158E674D}" dt="2024-09-13T22:50:15.110" v="4302" actId="1076"/>
        <pc:sldMkLst>
          <pc:docMk/>
          <pc:sldMk cId="3957355597" sldId="256"/>
        </pc:sldMkLst>
      </pc:sldChg>
      <pc:sldChg chg="modSp mod modAnim modNotesTx">
        <pc:chgData name="Eric Keller" userId="981d1b7f-a3ad-4cb6-9613-32d8b9282249" providerId="ADAL" clId="{31140D83-8770-4D45-901B-7454158E674D}" dt="2024-09-25T18:27:39.772" v="10463"/>
        <pc:sldMkLst>
          <pc:docMk/>
          <pc:sldMk cId="847520600" sldId="257"/>
        </pc:sldMkLst>
      </pc:sldChg>
      <pc:sldChg chg="addSp delSp modSp new mod">
        <pc:chgData name="Eric Keller" userId="981d1b7f-a3ad-4cb6-9613-32d8b9282249" providerId="ADAL" clId="{31140D83-8770-4D45-901B-7454158E674D}" dt="2024-09-25T18:28:53.852" v="10466" actId="1076"/>
        <pc:sldMkLst>
          <pc:docMk/>
          <pc:sldMk cId="468116075" sldId="258"/>
        </pc:sldMkLst>
      </pc:sldChg>
      <pc:sldChg chg="addSp delSp modSp new mod modNotesTx">
        <pc:chgData name="Eric Keller" userId="981d1b7f-a3ad-4cb6-9613-32d8b9282249" providerId="ADAL" clId="{31140D83-8770-4D45-901B-7454158E674D}" dt="2024-10-03T14:42:22.334" v="11857" actId="14100"/>
        <pc:sldMkLst>
          <pc:docMk/>
          <pc:sldMk cId="1435706474" sldId="259"/>
        </pc:sldMkLst>
      </pc:sldChg>
      <pc:sldChg chg="addSp modSp new mod">
        <pc:chgData name="Eric Keller" userId="981d1b7f-a3ad-4cb6-9613-32d8b9282249" providerId="ADAL" clId="{31140D83-8770-4D45-901B-7454158E674D}" dt="2024-09-25T17:17:56.981" v="9397" actId="20577"/>
        <pc:sldMkLst>
          <pc:docMk/>
          <pc:sldMk cId="4180060346" sldId="260"/>
        </pc:sldMkLst>
      </pc:sldChg>
      <pc:sldChg chg="addSp delSp modSp new mod modAnim">
        <pc:chgData name="Eric Keller" userId="981d1b7f-a3ad-4cb6-9613-32d8b9282249" providerId="ADAL" clId="{31140D83-8770-4D45-901B-7454158E674D}" dt="2024-10-03T14:42:09.238" v="11856" actId="1035"/>
        <pc:sldMkLst>
          <pc:docMk/>
          <pc:sldMk cId="65973363" sldId="261"/>
        </pc:sldMkLst>
      </pc:sldChg>
      <pc:sldChg chg="addSp delSp modSp new mod">
        <pc:chgData name="Eric Keller" userId="981d1b7f-a3ad-4cb6-9613-32d8b9282249" providerId="ADAL" clId="{31140D83-8770-4D45-901B-7454158E674D}" dt="2024-10-03T16:36:54.764" v="11861" actId="20577"/>
        <pc:sldMkLst>
          <pc:docMk/>
          <pc:sldMk cId="506171942" sldId="262"/>
        </pc:sldMkLst>
      </pc:sldChg>
      <pc:sldChg chg="addSp delSp modSp new mod">
        <pc:chgData name="Eric Keller" userId="981d1b7f-a3ad-4cb6-9613-32d8b9282249" providerId="ADAL" clId="{31140D83-8770-4D45-901B-7454158E674D}" dt="2024-09-25T17:19:51.965" v="9418" actId="20577"/>
        <pc:sldMkLst>
          <pc:docMk/>
          <pc:sldMk cId="3452895378" sldId="263"/>
        </pc:sldMkLst>
      </pc:sldChg>
      <pc:sldChg chg="modSp new del mod">
        <pc:chgData name="Eric Keller" userId="981d1b7f-a3ad-4cb6-9613-32d8b9282249" providerId="ADAL" clId="{31140D83-8770-4D45-901B-7454158E674D}" dt="2024-09-13T17:59:19.119" v="2752" actId="47"/>
        <pc:sldMkLst>
          <pc:docMk/>
          <pc:sldMk cId="3921524079" sldId="264"/>
        </pc:sldMkLst>
      </pc:sldChg>
      <pc:sldChg chg="addSp delSp modSp new mod">
        <pc:chgData name="Eric Keller" userId="981d1b7f-a3ad-4cb6-9613-32d8b9282249" providerId="ADAL" clId="{31140D83-8770-4D45-901B-7454158E674D}" dt="2024-09-13T17:52:13.219" v="2379" actId="20577"/>
        <pc:sldMkLst>
          <pc:docMk/>
          <pc:sldMk cId="3683712378" sldId="265"/>
        </pc:sldMkLst>
      </pc:sldChg>
      <pc:sldChg chg="addSp modSp add mod modNotesTx">
        <pc:chgData name="Eric Keller" userId="981d1b7f-a3ad-4cb6-9613-32d8b9282249" providerId="ADAL" clId="{31140D83-8770-4D45-901B-7454158E674D}" dt="2024-09-13T17:57:23.504" v="2739" actId="20577"/>
        <pc:sldMkLst>
          <pc:docMk/>
          <pc:sldMk cId="4210826877" sldId="266"/>
        </pc:sldMkLst>
      </pc:sldChg>
      <pc:sldChg chg="addSp delSp modSp add mod">
        <pc:chgData name="Eric Keller" userId="981d1b7f-a3ad-4cb6-9613-32d8b9282249" providerId="ADAL" clId="{31140D83-8770-4D45-901B-7454158E674D}" dt="2024-09-13T17:58:58.063" v="2750" actId="1076"/>
        <pc:sldMkLst>
          <pc:docMk/>
          <pc:sldMk cId="2948582191" sldId="267"/>
        </pc:sldMkLst>
      </pc:sldChg>
      <pc:sldChg chg="modSp new del mod">
        <pc:chgData name="Eric Keller" userId="981d1b7f-a3ad-4cb6-9613-32d8b9282249" providerId="ADAL" clId="{31140D83-8770-4D45-901B-7454158E674D}" dt="2024-09-13T18:14:55.376" v="2838" actId="47"/>
        <pc:sldMkLst>
          <pc:docMk/>
          <pc:sldMk cId="1885815317" sldId="268"/>
        </pc:sldMkLst>
      </pc:sldChg>
      <pc:sldChg chg="addSp delSp modSp add mod setBg">
        <pc:chgData name="Eric Keller" userId="981d1b7f-a3ad-4cb6-9613-32d8b9282249" providerId="ADAL" clId="{31140D83-8770-4D45-901B-7454158E674D}" dt="2024-09-25T17:20:56.396" v="9419" actId="113"/>
        <pc:sldMkLst>
          <pc:docMk/>
          <pc:sldMk cId="439631673" sldId="269"/>
        </pc:sldMkLst>
      </pc:sldChg>
      <pc:sldChg chg="add">
        <pc:chgData name="Eric Keller" userId="981d1b7f-a3ad-4cb6-9613-32d8b9282249" providerId="ADAL" clId="{31140D83-8770-4D45-901B-7454158E674D}" dt="2024-09-13T18:11:59.585" v="2753"/>
        <pc:sldMkLst>
          <pc:docMk/>
          <pc:sldMk cId="2921288666" sldId="341"/>
        </pc:sldMkLst>
      </pc:sldChg>
      <pc:sldChg chg="modSp add mod modShow">
        <pc:chgData name="Eric Keller" userId="981d1b7f-a3ad-4cb6-9613-32d8b9282249" providerId="ADAL" clId="{31140D83-8770-4D45-901B-7454158E674D}" dt="2024-09-30T19:16:21.585" v="11252" actId="729"/>
        <pc:sldMkLst>
          <pc:docMk/>
          <pc:sldMk cId="382749285" sldId="348"/>
        </pc:sldMkLst>
      </pc:sldChg>
      <pc:sldChg chg="addSp delSp modSp add mod">
        <pc:chgData name="Eric Keller" userId="981d1b7f-a3ad-4cb6-9613-32d8b9282249" providerId="ADAL" clId="{31140D83-8770-4D45-901B-7454158E674D}" dt="2024-09-30T19:16:55.310" v="11276" actId="1076"/>
        <pc:sldMkLst>
          <pc:docMk/>
          <pc:sldMk cId="4112953253" sldId="358"/>
        </pc:sldMkLst>
      </pc:sldChg>
      <pc:sldChg chg="add del">
        <pc:chgData name="Eric Keller" userId="981d1b7f-a3ad-4cb6-9613-32d8b9282249" providerId="ADAL" clId="{31140D83-8770-4D45-901B-7454158E674D}" dt="2024-09-13T18:19:38.329" v="3070" actId="47"/>
        <pc:sldMkLst>
          <pc:docMk/>
          <pc:sldMk cId="2328353387" sldId="359"/>
        </pc:sldMkLst>
      </pc:sldChg>
      <pc:sldChg chg="addSp delSp modSp add mod">
        <pc:chgData name="Eric Keller" userId="981d1b7f-a3ad-4cb6-9613-32d8b9282249" providerId="ADAL" clId="{31140D83-8770-4D45-901B-7454158E674D}" dt="2024-09-30T19:17:53.576" v="11295"/>
        <pc:sldMkLst>
          <pc:docMk/>
          <pc:sldMk cId="2796688477" sldId="360"/>
        </pc:sldMkLst>
      </pc:sldChg>
      <pc:sldChg chg="add">
        <pc:chgData name="Eric Keller" userId="981d1b7f-a3ad-4cb6-9613-32d8b9282249" providerId="ADAL" clId="{31140D83-8770-4D45-901B-7454158E674D}" dt="2024-09-13T18:11:59.585" v="2753"/>
        <pc:sldMkLst>
          <pc:docMk/>
          <pc:sldMk cId="2472865939" sldId="361"/>
        </pc:sldMkLst>
      </pc:sldChg>
      <pc:sldChg chg="addSp modSp add mod">
        <pc:chgData name="Eric Keller" userId="981d1b7f-a3ad-4cb6-9613-32d8b9282249" providerId="ADAL" clId="{31140D83-8770-4D45-901B-7454158E674D}" dt="2024-09-25T18:36:33.299" v="10757" actId="20577"/>
        <pc:sldMkLst>
          <pc:docMk/>
          <pc:sldMk cId="732509922" sldId="362"/>
        </pc:sldMkLst>
      </pc:sldChg>
      <pc:sldChg chg="addSp modSp add mod">
        <pc:chgData name="Eric Keller" userId="981d1b7f-a3ad-4cb6-9613-32d8b9282249" providerId="ADAL" clId="{31140D83-8770-4D45-901B-7454158E674D}" dt="2024-09-30T18:51:57.161" v="11153" actId="20577"/>
        <pc:sldMkLst>
          <pc:docMk/>
          <pc:sldMk cId="19167618" sldId="364"/>
        </pc:sldMkLst>
      </pc:sldChg>
      <pc:sldChg chg="add">
        <pc:chgData name="Eric Keller" userId="981d1b7f-a3ad-4cb6-9613-32d8b9282249" providerId="ADAL" clId="{31140D83-8770-4D45-901B-7454158E674D}" dt="2024-09-13T18:11:59.585" v="2753"/>
        <pc:sldMkLst>
          <pc:docMk/>
          <pc:sldMk cId="3911589443" sldId="366"/>
        </pc:sldMkLst>
      </pc:sldChg>
      <pc:sldChg chg="add">
        <pc:chgData name="Eric Keller" userId="981d1b7f-a3ad-4cb6-9613-32d8b9282249" providerId="ADAL" clId="{31140D83-8770-4D45-901B-7454158E674D}" dt="2024-09-13T18:11:59.585" v="2753"/>
        <pc:sldMkLst>
          <pc:docMk/>
          <pc:sldMk cId="1432573051" sldId="367"/>
        </pc:sldMkLst>
      </pc:sldChg>
      <pc:sldChg chg="add">
        <pc:chgData name="Eric Keller" userId="981d1b7f-a3ad-4cb6-9613-32d8b9282249" providerId="ADAL" clId="{31140D83-8770-4D45-901B-7454158E674D}" dt="2024-09-13T18:11:59.585" v="2753"/>
        <pc:sldMkLst>
          <pc:docMk/>
          <pc:sldMk cId="2839742387" sldId="368"/>
        </pc:sldMkLst>
      </pc:sldChg>
      <pc:sldChg chg="add del">
        <pc:chgData name="Eric Keller" userId="981d1b7f-a3ad-4cb6-9613-32d8b9282249" providerId="ADAL" clId="{31140D83-8770-4D45-901B-7454158E674D}" dt="2024-09-25T17:29:40.220" v="9550" actId="2696"/>
        <pc:sldMkLst>
          <pc:docMk/>
          <pc:sldMk cId="879633400" sldId="369"/>
        </pc:sldMkLst>
      </pc:sldChg>
      <pc:sldChg chg="add">
        <pc:chgData name="Eric Keller" userId="981d1b7f-a3ad-4cb6-9613-32d8b9282249" providerId="ADAL" clId="{31140D83-8770-4D45-901B-7454158E674D}" dt="2024-09-25T17:29:47.791" v="9552"/>
        <pc:sldMkLst>
          <pc:docMk/>
          <pc:sldMk cId="3121586719" sldId="369"/>
        </pc:sldMkLst>
      </pc:sldChg>
      <pc:sldChg chg="add">
        <pc:chgData name="Eric Keller" userId="981d1b7f-a3ad-4cb6-9613-32d8b9282249" providerId="ADAL" clId="{31140D83-8770-4D45-901B-7454158E674D}" dt="2024-09-25T17:29:47.791" v="9552"/>
        <pc:sldMkLst>
          <pc:docMk/>
          <pc:sldMk cId="3742059455" sldId="371"/>
        </pc:sldMkLst>
      </pc:sldChg>
      <pc:sldChg chg="add del">
        <pc:chgData name="Eric Keller" userId="981d1b7f-a3ad-4cb6-9613-32d8b9282249" providerId="ADAL" clId="{31140D83-8770-4D45-901B-7454158E674D}" dt="2024-09-25T17:29:40.220" v="9550" actId="2696"/>
        <pc:sldMkLst>
          <pc:docMk/>
          <pc:sldMk cId="3877042988" sldId="371"/>
        </pc:sldMkLst>
      </pc:sldChg>
      <pc:sldChg chg="add del">
        <pc:chgData name="Eric Keller" userId="981d1b7f-a3ad-4cb6-9613-32d8b9282249" providerId="ADAL" clId="{31140D83-8770-4D45-901B-7454158E674D}" dt="2024-09-25T17:29:40.220" v="9550" actId="2696"/>
        <pc:sldMkLst>
          <pc:docMk/>
          <pc:sldMk cId="829307174" sldId="372"/>
        </pc:sldMkLst>
      </pc:sldChg>
      <pc:sldChg chg="add">
        <pc:chgData name="Eric Keller" userId="981d1b7f-a3ad-4cb6-9613-32d8b9282249" providerId="ADAL" clId="{31140D83-8770-4D45-901B-7454158E674D}" dt="2024-09-25T17:29:47.791" v="9552"/>
        <pc:sldMkLst>
          <pc:docMk/>
          <pc:sldMk cId="3133031998" sldId="372"/>
        </pc:sldMkLst>
      </pc:sldChg>
      <pc:sldChg chg="add">
        <pc:chgData name="Eric Keller" userId="981d1b7f-a3ad-4cb6-9613-32d8b9282249" providerId="ADAL" clId="{31140D83-8770-4D45-901B-7454158E674D}" dt="2024-09-13T18:11:59.585" v="2753"/>
        <pc:sldMkLst>
          <pc:docMk/>
          <pc:sldMk cId="3151983834" sldId="375"/>
        </pc:sldMkLst>
      </pc:sldChg>
      <pc:sldChg chg="addSp modSp add mod">
        <pc:chgData name="Eric Keller" userId="981d1b7f-a3ad-4cb6-9613-32d8b9282249" providerId="ADAL" clId="{31140D83-8770-4D45-901B-7454158E674D}" dt="2024-09-30T18:57:38.984" v="11162" actId="122"/>
        <pc:sldMkLst>
          <pc:docMk/>
          <pc:sldMk cId="2696002469" sldId="376"/>
        </pc:sldMkLst>
      </pc:sldChg>
      <pc:sldChg chg="add">
        <pc:chgData name="Eric Keller" userId="981d1b7f-a3ad-4cb6-9613-32d8b9282249" providerId="ADAL" clId="{31140D83-8770-4D45-901B-7454158E674D}" dt="2024-09-13T18:11:59.585" v="2753"/>
        <pc:sldMkLst>
          <pc:docMk/>
          <pc:sldMk cId="813915957" sldId="378"/>
        </pc:sldMkLst>
      </pc:sldChg>
      <pc:sldChg chg="addSp delSp modSp add mod">
        <pc:chgData name="Eric Keller" userId="981d1b7f-a3ad-4cb6-9613-32d8b9282249" providerId="ADAL" clId="{31140D83-8770-4D45-901B-7454158E674D}" dt="2024-09-30T19:17:49.075" v="11293"/>
        <pc:sldMkLst>
          <pc:docMk/>
          <pc:sldMk cId="3270211541" sldId="379"/>
        </pc:sldMkLst>
      </pc:sldChg>
      <pc:sldChg chg="modSp add">
        <pc:chgData name="Eric Keller" userId="981d1b7f-a3ad-4cb6-9613-32d8b9282249" providerId="ADAL" clId="{31140D83-8770-4D45-901B-7454158E674D}" dt="2024-09-30T19:19:35.489" v="11299" actId="20577"/>
        <pc:sldMkLst>
          <pc:docMk/>
          <pc:sldMk cId="2991880489" sldId="380"/>
        </pc:sldMkLst>
      </pc:sldChg>
      <pc:sldChg chg="add">
        <pc:chgData name="Eric Keller" userId="981d1b7f-a3ad-4cb6-9613-32d8b9282249" providerId="ADAL" clId="{31140D83-8770-4D45-901B-7454158E674D}" dt="2024-09-13T18:22:06.709" v="3097"/>
        <pc:sldMkLst>
          <pc:docMk/>
          <pc:sldMk cId="1113968220" sldId="381"/>
        </pc:sldMkLst>
      </pc:sldChg>
      <pc:sldChg chg="add">
        <pc:chgData name="Eric Keller" userId="981d1b7f-a3ad-4cb6-9613-32d8b9282249" providerId="ADAL" clId="{31140D83-8770-4D45-901B-7454158E674D}" dt="2024-09-13T18:22:06.709" v="3097"/>
        <pc:sldMkLst>
          <pc:docMk/>
          <pc:sldMk cId="920552673" sldId="382"/>
        </pc:sldMkLst>
      </pc:sldChg>
      <pc:sldChg chg="modSp add mod">
        <pc:chgData name="Eric Keller" userId="981d1b7f-a3ad-4cb6-9613-32d8b9282249" providerId="ADAL" clId="{31140D83-8770-4D45-901B-7454158E674D}" dt="2024-09-13T18:22:41.554" v="3117" actId="20577"/>
        <pc:sldMkLst>
          <pc:docMk/>
          <pc:sldMk cId="1503824315" sldId="398"/>
        </pc:sldMkLst>
      </pc:sldChg>
      <pc:sldChg chg="delSp modSp add mod">
        <pc:chgData name="Eric Keller" userId="981d1b7f-a3ad-4cb6-9613-32d8b9282249" providerId="ADAL" clId="{31140D83-8770-4D45-901B-7454158E674D}" dt="2024-09-13T23:01:55.904" v="5734" actId="20577"/>
        <pc:sldMkLst>
          <pc:docMk/>
          <pc:sldMk cId="2022019417" sldId="430"/>
        </pc:sldMkLst>
      </pc:sldChg>
      <pc:sldChg chg="add">
        <pc:chgData name="Eric Keller" userId="981d1b7f-a3ad-4cb6-9613-32d8b9282249" providerId="ADAL" clId="{31140D83-8770-4D45-901B-7454158E674D}" dt="2024-09-13T18:22:06.709" v="3097"/>
        <pc:sldMkLst>
          <pc:docMk/>
          <pc:sldMk cId="878424021" sldId="431"/>
        </pc:sldMkLst>
      </pc:sldChg>
      <pc:sldChg chg="addSp delSp modSp add mod">
        <pc:chgData name="Eric Keller" userId="981d1b7f-a3ad-4cb6-9613-32d8b9282249" providerId="ADAL" clId="{31140D83-8770-4D45-901B-7454158E674D}" dt="2024-09-25T18:38:31.956" v="10833" actId="478"/>
        <pc:sldMkLst>
          <pc:docMk/>
          <pc:sldMk cId="994766889" sldId="448"/>
        </pc:sldMkLst>
      </pc:sldChg>
      <pc:sldChg chg="add del">
        <pc:chgData name="Eric Keller" userId="981d1b7f-a3ad-4cb6-9613-32d8b9282249" providerId="ADAL" clId="{31140D83-8770-4D45-901B-7454158E674D}" dt="2024-09-25T17:29:40.220" v="9550" actId="2696"/>
        <pc:sldMkLst>
          <pc:docMk/>
          <pc:sldMk cId="412696466" sldId="449"/>
        </pc:sldMkLst>
      </pc:sldChg>
      <pc:sldChg chg="add">
        <pc:chgData name="Eric Keller" userId="981d1b7f-a3ad-4cb6-9613-32d8b9282249" providerId="ADAL" clId="{31140D83-8770-4D45-901B-7454158E674D}" dt="2024-09-25T17:29:47.791" v="9552"/>
        <pc:sldMkLst>
          <pc:docMk/>
          <pc:sldMk cId="657318010" sldId="449"/>
        </pc:sldMkLst>
      </pc:sldChg>
      <pc:sldChg chg="add del">
        <pc:chgData name="Eric Keller" userId="981d1b7f-a3ad-4cb6-9613-32d8b9282249" providerId="ADAL" clId="{31140D83-8770-4D45-901B-7454158E674D}" dt="2024-09-25T17:29:40.220" v="9550" actId="2696"/>
        <pc:sldMkLst>
          <pc:docMk/>
          <pc:sldMk cId="777956460" sldId="450"/>
        </pc:sldMkLst>
      </pc:sldChg>
      <pc:sldChg chg="add">
        <pc:chgData name="Eric Keller" userId="981d1b7f-a3ad-4cb6-9613-32d8b9282249" providerId="ADAL" clId="{31140D83-8770-4D45-901B-7454158E674D}" dt="2024-09-25T17:29:47.791" v="9552"/>
        <pc:sldMkLst>
          <pc:docMk/>
          <pc:sldMk cId="3235189323" sldId="450"/>
        </pc:sldMkLst>
      </pc:sldChg>
      <pc:sldChg chg="add">
        <pc:chgData name="Eric Keller" userId="981d1b7f-a3ad-4cb6-9613-32d8b9282249" providerId="ADAL" clId="{31140D83-8770-4D45-901B-7454158E674D}" dt="2024-09-25T17:29:47.791" v="9552"/>
        <pc:sldMkLst>
          <pc:docMk/>
          <pc:sldMk cId="1089390927" sldId="451"/>
        </pc:sldMkLst>
      </pc:sldChg>
      <pc:sldChg chg="add del">
        <pc:chgData name="Eric Keller" userId="981d1b7f-a3ad-4cb6-9613-32d8b9282249" providerId="ADAL" clId="{31140D83-8770-4D45-901B-7454158E674D}" dt="2024-09-25T17:29:40.220" v="9550" actId="2696"/>
        <pc:sldMkLst>
          <pc:docMk/>
          <pc:sldMk cId="3883460978" sldId="451"/>
        </pc:sldMkLst>
      </pc:sldChg>
      <pc:sldChg chg="add del">
        <pc:chgData name="Eric Keller" userId="981d1b7f-a3ad-4cb6-9613-32d8b9282249" providerId="ADAL" clId="{31140D83-8770-4D45-901B-7454158E674D}" dt="2024-09-25T18:10:21.925" v="9976" actId="2696"/>
        <pc:sldMkLst>
          <pc:docMk/>
          <pc:sldMk cId="3557610618" sldId="452"/>
        </pc:sldMkLst>
      </pc:sldChg>
      <pc:sldChg chg="add">
        <pc:chgData name="Eric Keller" userId="981d1b7f-a3ad-4cb6-9613-32d8b9282249" providerId="ADAL" clId="{31140D83-8770-4D45-901B-7454158E674D}" dt="2024-09-25T18:10:27.702" v="9977"/>
        <pc:sldMkLst>
          <pc:docMk/>
          <pc:sldMk cId="4151267123" sldId="452"/>
        </pc:sldMkLst>
      </pc:sldChg>
      <pc:sldChg chg="add del">
        <pc:chgData name="Eric Keller" userId="981d1b7f-a3ad-4cb6-9613-32d8b9282249" providerId="ADAL" clId="{31140D83-8770-4D45-901B-7454158E674D}" dt="2024-09-30T18:57:49.052" v="11163" actId="47"/>
        <pc:sldMkLst>
          <pc:docMk/>
          <pc:sldMk cId="4062264663" sldId="453"/>
        </pc:sldMkLst>
      </pc:sldChg>
      <pc:sldChg chg="addSp modSp new mod">
        <pc:chgData name="Eric Keller" userId="981d1b7f-a3ad-4cb6-9613-32d8b9282249" providerId="ADAL" clId="{31140D83-8770-4D45-901B-7454158E674D}" dt="2024-09-13T18:14:10.406" v="2812" actId="20577"/>
        <pc:sldMkLst>
          <pc:docMk/>
          <pc:sldMk cId="3597469545" sldId="454"/>
        </pc:sldMkLst>
      </pc:sldChg>
      <pc:sldChg chg="addSp modSp new mod">
        <pc:chgData name="Eric Keller" userId="981d1b7f-a3ad-4cb6-9613-32d8b9282249" providerId="ADAL" clId="{31140D83-8770-4D45-901B-7454158E674D}" dt="2024-09-30T18:49:40.079" v="11132" actId="20577"/>
        <pc:sldMkLst>
          <pc:docMk/>
          <pc:sldMk cId="1873711942" sldId="455"/>
        </pc:sldMkLst>
      </pc:sldChg>
      <pc:sldChg chg="add mod modShow">
        <pc:chgData name="Eric Keller" userId="981d1b7f-a3ad-4cb6-9613-32d8b9282249" providerId="ADAL" clId="{31140D83-8770-4D45-901B-7454158E674D}" dt="2024-09-30T19:16:21.585" v="11252" actId="729"/>
        <pc:sldMkLst>
          <pc:docMk/>
          <pc:sldMk cId="868540666" sldId="456"/>
        </pc:sldMkLst>
      </pc:sldChg>
      <pc:sldChg chg="add mod modShow">
        <pc:chgData name="Eric Keller" userId="981d1b7f-a3ad-4cb6-9613-32d8b9282249" providerId="ADAL" clId="{31140D83-8770-4D45-901B-7454158E674D}" dt="2024-09-30T19:16:21.585" v="11252" actId="729"/>
        <pc:sldMkLst>
          <pc:docMk/>
          <pc:sldMk cId="4139668186" sldId="457"/>
        </pc:sldMkLst>
      </pc:sldChg>
      <pc:sldChg chg="add mod modShow">
        <pc:chgData name="Eric Keller" userId="981d1b7f-a3ad-4cb6-9613-32d8b9282249" providerId="ADAL" clId="{31140D83-8770-4D45-901B-7454158E674D}" dt="2024-09-30T19:16:21.585" v="11252" actId="729"/>
        <pc:sldMkLst>
          <pc:docMk/>
          <pc:sldMk cId="2629420998" sldId="458"/>
        </pc:sldMkLst>
      </pc:sldChg>
      <pc:sldChg chg="addSp delSp modSp add mod">
        <pc:chgData name="Eric Keller" userId="981d1b7f-a3ad-4cb6-9613-32d8b9282249" providerId="ADAL" clId="{31140D83-8770-4D45-901B-7454158E674D}" dt="2024-09-30T19:17:44.412" v="11291"/>
        <pc:sldMkLst>
          <pc:docMk/>
          <pc:sldMk cId="4141049184" sldId="460"/>
        </pc:sldMkLst>
      </pc:sldChg>
      <pc:sldChg chg="addSp delSp modSp add mod">
        <pc:chgData name="Eric Keller" userId="981d1b7f-a3ad-4cb6-9613-32d8b9282249" providerId="ADAL" clId="{31140D83-8770-4D45-901B-7454158E674D}" dt="2024-09-30T19:17:57.202" v="11297"/>
        <pc:sldMkLst>
          <pc:docMk/>
          <pc:sldMk cId="1863887643" sldId="461"/>
        </pc:sldMkLst>
      </pc:sldChg>
      <pc:sldChg chg="add del">
        <pc:chgData name="Eric Keller" userId="981d1b7f-a3ad-4cb6-9613-32d8b9282249" providerId="ADAL" clId="{31140D83-8770-4D45-901B-7454158E674D}" dt="2024-09-13T18:19:53.211" v="3071" actId="47"/>
        <pc:sldMkLst>
          <pc:docMk/>
          <pc:sldMk cId="3489361476" sldId="462"/>
        </pc:sldMkLst>
      </pc:sldChg>
      <pc:sldChg chg="modSp add mod">
        <pc:chgData name="Eric Keller" userId="981d1b7f-a3ad-4cb6-9613-32d8b9282249" providerId="ADAL" clId="{31140D83-8770-4D45-901B-7454158E674D}" dt="2024-09-13T18:21:17.205" v="3095" actId="207"/>
        <pc:sldMkLst>
          <pc:docMk/>
          <pc:sldMk cId="3041663479" sldId="465"/>
        </pc:sldMkLst>
      </pc:sldChg>
      <pc:sldChg chg="modSp add mod">
        <pc:chgData name="Eric Keller" userId="981d1b7f-a3ad-4cb6-9613-32d8b9282249" providerId="ADAL" clId="{31140D83-8770-4D45-901B-7454158E674D}" dt="2024-09-13T18:24:13.820" v="3130" actId="20577"/>
        <pc:sldMkLst>
          <pc:docMk/>
          <pc:sldMk cId="1965422020" sldId="469"/>
        </pc:sldMkLst>
      </pc:sldChg>
      <pc:sldChg chg="addSp delSp modSp add mod">
        <pc:chgData name="Eric Keller" userId="981d1b7f-a3ad-4cb6-9613-32d8b9282249" providerId="ADAL" clId="{31140D83-8770-4D45-901B-7454158E674D}" dt="2024-09-25T18:16:13.501" v="10092" actId="20577"/>
        <pc:sldMkLst>
          <pc:docMk/>
          <pc:sldMk cId="1186992842" sldId="470"/>
        </pc:sldMkLst>
      </pc:sldChg>
      <pc:sldChg chg="delSp modSp add mod">
        <pc:chgData name="Eric Keller" userId="981d1b7f-a3ad-4cb6-9613-32d8b9282249" providerId="ADAL" clId="{31140D83-8770-4D45-901B-7454158E674D}" dt="2024-09-25T18:47:39.425" v="10921" actId="20577"/>
        <pc:sldMkLst>
          <pc:docMk/>
          <pc:sldMk cId="1480780289" sldId="471"/>
        </pc:sldMkLst>
      </pc:sldChg>
      <pc:sldChg chg="new del">
        <pc:chgData name="Eric Keller" userId="981d1b7f-a3ad-4cb6-9613-32d8b9282249" providerId="ADAL" clId="{31140D83-8770-4D45-901B-7454158E674D}" dt="2024-09-13T18:24:17.402" v="3131" actId="47"/>
        <pc:sldMkLst>
          <pc:docMk/>
          <pc:sldMk cId="3305930765" sldId="471"/>
        </pc:sldMkLst>
      </pc:sldChg>
      <pc:sldChg chg="addSp delSp modSp new mod">
        <pc:chgData name="Eric Keller" userId="981d1b7f-a3ad-4cb6-9613-32d8b9282249" providerId="ADAL" clId="{31140D83-8770-4D45-901B-7454158E674D}" dt="2024-09-25T15:41:57.813" v="6189" actId="1076"/>
        <pc:sldMkLst>
          <pc:docMk/>
          <pc:sldMk cId="2872554315" sldId="472"/>
        </pc:sldMkLst>
      </pc:sldChg>
      <pc:sldChg chg="addSp delSp modSp new add del mod">
        <pc:chgData name="Eric Keller" userId="981d1b7f-a3ad-4cb6-9613-32d8b9282249" providerId="ADAL" clId="{31140D83-8770-4D45-901B-7454158E674D}" dt="2024-09-25T18:45:44.816" v="10896" actId="6549"/>
        <pc:sldMkLst>
          <pc:docMk/>
          <pc:sldMk cId="1745244012" sldId="473"/>
        </pc:sldMkLst>
      </pc:sldChg>
      <pc:sldChg chg="addSp delSp modSp new mod">
        <pc:chgData name="Eric Keller" userId="981d1b7f-a3ad-4cb6-9613-32d8b9282249" providerId="ADAL" clId="{31140D83-8770-4D45-901B-7454158E674D}" dt="2024-09-13T18:49:09.084" v="3549" actId="14100"/>
        <pc:sldMkLst>
          <pc:docMk/>
          <pc:sldMk cId="3798197322" sldId="474"/>
        </pc:sldMkLst>
      </pc:sldChg>
      <pc:sldChg chg="addSp delSp modSp new del mod">
        <pc:chgData name="Eric Keller" userId="981d1b7f-a3ad-4cb6-9613-32d8b9282249" providerId="ADAL" clId="{31140D83-8770-4D45-901B-7454158E674D}" dt="2024-09-13T18:55:33.279" v="3813" actId="47"/>
        <pc:sldMkLst>
          <pc:docMk/>
          <pc:sldMk cId="326906474" sldId="475"/>
        </pc:sldMkLst>
      </pc:sldChg>
      <pc:sldChg chg="addSp delSp modSp add mod ord">
        <pc:chgData name="Eric Keller" userId="981d1b7f-a3ad-4cb6-9613-32d8b9282249" providerId="ADAL" clId="{31140D83-8770-4D45-901B-7454158E674D}" dt="2024-09-25T18:48:42.454" v="10927"/>
        <pc:sldMkLst>
          <pc:docMk/>
          <pc:sldMk cId="2927682434" sldId="476"/>
        </pc:sldMkLst>
      </pc:sldChg>
      <pc:sldChg chg="modSp new del mod">
        <pc:chgData name="Eric Keller" userId="981d1b7f-a3ad-4cb6-9613-32d8b9282249" providerId="ADAL" clId="{31140D83-8770-4D45-901B-7454158E674D}" dt="2024-09-25T16:15:12.074" v="8648" actId="47"/>
        <pc:sldMkLst>
          <pc:docMk/>
          <pc:sldMk cId="659404952" sldId="477"/>
        </pc:sldMkLst>
      </pc:sldChg>
      <pc:sldChg chg="add del">
        <pc:chgData name="Eric Keller" userId="981d1b7f-a3ad-4cb6-9613-32d8b9282249" providerId="ADAL" clId="{31140D83-8770-4D45-901B-7454158E674D}" dt="2024-09-13T18:54:14.007" v="3728"/>
        <pc:sldMkLst>
          <pc:docMk/>
          <pc:sldMk cId="4046258987" sldId="477"/>
        </pc:sldMkLst>
      </pc:sldChg>
      <pc:sldChg chg="modSp new mod">
        <pc:chgData name="Eric Keller" userId="981d1b7f-a3ad-4cb6-9613-32d8b9282249" providerId="ADAL" clId="{31140D83-8770-4D45-901B-7454158E674D}" dt="2024-09-30T20:38:35.006" v="11775" actId="20577"/>
        <pc:sldMkLst>
          <pc:docMk/>
          <pc:sldMk cId="264868577" sldId="478"/>
        </pc:sldMkLst>
      </pc:sldChg>
      <pc:sldChg chg="modSp new del mod">
        <pc:chgData name="Eric Keller" userId="981d1b7f-a3ad-4cb6-9613-32d8b9282249" providerId="ADAL" clId="{31140D83-8770-4D45-901B-7454158E674D}" dt="2024-09-25T16:15:16.274" v="8649" actId="47"/>
        <pc:sldMkLst>
          <pc:docMk/>
          <pc:sldMk cId="3561457932" sldId="479"/>
        </pc:sldMkLst>
      </pc:sldChg>
      <pc:sldChg chg="addSp delSp modSp add mod">
        <pc:chgData name="Eric Keller" userId="981d1b7f-a3ad-4cb6-9613-32d8b9282249" providerId="ADAL" clId="{31140D83-8770-4D45-901B-7454158E674D}" dt="2024-09-13T23:03:58.945" v="5743" actId="14100"/>
        <pc:sldMkLst>
          <pc:docMk/>
          <pc:sldMk cId="3015411627" sldId="480"/>
        </pc:sldMkLst>
      </pc:sldChg>
      <pc:sldChg chg="addSp modSp new mod modAnim modNotesTx">
        <pc:chgData name="Eric Keller" userId="981d1b7f-a3ad-4cb6-9613-32d8b9282249" providerId="ADAL" clId="{31140D83-8770-4D45-901B-7454158E674D}" dt="2024-09-30T20:39:07.351" v="11816" actId="20577"/>
        <pc:sldMkLst>
          <pc:docMk/>
          <pc:sldMk cId="1107645452" sldId="481"/>
        </pc:sldMkLst>
      </pc:sldChg>
      <pc:sldChg chg="modSp new mod">
        <pc:chgData name="Eric Keller" userId="981d1b7f-a3ad-4cb6-9613-32d8b9282249" providerId="ADAL" clId="{31140D83-8770-4D45-901B-7454158E674D}" dt="2024-09-25T18:57:44.253" v="11129" actId="20577"/>
        <pc:sldMkLst>
          <pc:docMk/>
          <pc:sldMk cId="409963049" sldId="482"/>
        </pc:sldMkLst>
      </pc:sldChg>
      <pc:sldChg chg="add del">
        <pc:chgData name="Eric Keller" userId="981d1b7f-a3ad-4cb6-9613-32d8b9282249" providerId="ADAL" clId="{31140D83-8770-4D45-901B-7454158E674D}" dt="2024-09-13T18:12:03.796" v="2754" actId="47"/>
        <pc:sldMkLst>
          <pc:docMk/>
          <pc:sldMk cId="3377167840" sldId="482"/>
        </pc:sldMkLst>
      </pc:sldChg>
      <pc:sldChg chg="addSp modSp new mod ord modNotesTx">
        <pc:chgData name="Eric Keller" userId="981d1b7f-a3ad-4cb6-9613-32d8b9282249" providerId="ADAL" clId="{31140D83-8770-4D45-901B-7454158E674D}" dt="2024-09-25T18:17:29.815" v="10102" actId="1076"/>
        <pc:sldMkLst>
          <pc:docMk/>
          <pc:sldMk cId="3292256777" sldId="483"/>
        </pc:sldMkLst>
      </pc:sldChg>
      <pc:sldChg chg="addSp delSp modSp new mod">
        <pc:chgData name="Eric Keller" userId="981d1b7f-a3ad-4cb6-9613-32d8b9282249" providerId="ADAL" clId="{31140D83-8770-4D45-901B-7454158E674D}" dt="2024-09-25T15:39:53.764" v="6164" actId="20577"/>
        <pc:sldMkLst>
          <pc:docMk/>
          <pc:sldMk cId="3497945716" sldId="484"/>
        </pc:sldMkLst>
      </pc:sldChg>
      <pc:sldChg chg="modSp add mod ord">
        <pc:chgData name="Eric Keller" userId="981d1b7f-a3ad-4cb6-9613-32d8b9282249" providerId="ADAL" clId="{31140D83-8770-4D45-901B-7454158E674D}" dt="2024-09-30T20:29:03.425" v="11312" actId="20577"/>
        <pc:sldMkLst>
          <pc:docMk/>
          <pc:sldMk cId="2856539978" sldId="485"/>
        </pc:sldMkLst>
      </pc:sldChg>
      <pc:sldChg chg="addSp delSp modSp new mod">
        <pc:chgData name="Eric Keller" userId="981d1b7f-a3ad-4cb6-9613-32d8b9282249" providerId="ADAL" clId="{31140D83-8770-4D45-901B-7454158E674D}" dt="2024-09-30T20:34:24.844" v="11512" actId="14734"/>
        <pc:sldMkLst>
          <pc:docMk/>
          <pc:sldMk cId="680255054" sldId="486"/>
        </pc:sldMkLst>
      </pc:sldChg>
      <pc:sldChg chg="addSp delSp modSp new mod">
        <pc:chgData name="Eric Keller" userId="981d1b7f-a3ad-4cb6-9613-32d8b9282249" providerId="ADAL" clId="{31140D83-8770-4D45-901B-7454158E674D}" dt="2024-09-25T18:19:29.448" v="10196" actId="478"/>
        <pc:sldMkLst>
          <pc:docMk/>
          <pc:sldMk cId="3234688111" sldId="487"/>
        </pc:sldMkLst>
      </pc:sldChg>
      <pc:sldChg chg="addSp delSp modSp new mod modNotesTx">
        <pc:chgData name="Eric Keller" userId="981d1b7f-a3ad-4cb6-9613-32d8b9282249" providerId="ADAL" clId="{31140D83-8770-4D45-901B-7454158E674D}" dt="2024-09-25T18:49:42.388" v="10950" actId="20577"/>
        <pc:sldMkLst>
          <pc:docMk/>
          <pc:sldMk cId="3555325822" sldId="488"/>
        </pc:sldMkLst>
      </pc:sldChg>
      <pc:sldChg chg="addSp modSp new del mod">
        <pc:chgData name="Eric Keller" userId="981d1b7f-a3ad-4cb6-9613-32d8b9282249" providerId="ADAL" clId="{31140D83-8770-4D45-901B-7454158E674D}" dt="2024-09-25T16:14:11.484" v="8510" actId="47"/>
        <pc:sldMkLst>
          <pc:docMk/>
          <pc:sldMk cId="2125286189" sldId="489"/>
        </pc:sldMkLst>
      </pc:sldChg>
      <pc:sldChg chg="modSp add del mod">
        <pc:chgData name="Eric Keller" userId="981d1b7f-a3ad-4cb6-9613-32d8b9282249" providerId="ADAL" clId="{31140D83-8770-4D45-901B-7454158E674D}" dt="2024-09-25T15:59:36.218" v="7376" actId="47"/>
        <pc:sldMkLst>
          <pc:docMk/>
          <pc:sldMk cId="2570884624" sldId="489"/>
        </pc:sldMkLst>
      </pc:sldChg>
      <pc:sldChg chg="addSp modSp new mod modAnim">
        <pc:chgData name="Eric Keller" userId="981d1b7f-a3ad-4cb6-9613-32d8b9282249" providerId="ADAL" clId="{31140D83-8770-4D45-901B-7454158E674D}" dt="2024-09-25T18:54:30.018" v="11059" actId="14100"/>
        <pc:sldMkLst>
          <pc:docMk/>
          <pc:sldMk cId="2932037851" sldId="490"/>
        </pc:sldMkLst>
      </pc:sldChg>
      <pc:sldChg chg="addSp modSp new mod">
        <pc:chgData name="Eric Keller" userId="981d1b7f-a3ad-4cb6-9613-32d8b9282249" providerId="ADAL" clId="{31140D83-8770-4D45-901B-7454158E674D}" dt="2024-09-25T16:13:09.436" v="8389" actId="1035"/>
        <pc:sldMkLst>
          <pc:docMk/>
          <pc:sldMk cId="1490769765" sldId="491"/>
        </pc:sldMkLst>
      </pc:sldChg>
      <pc:sldChg chg="add">
        <pc:chgData name="Eric Keller" userId="981d1b7f-a3ad-4cb6-9613-32d8b9282249" providerId="ADAL" clId="{31140D83-8770-4D45-901B-7454158E674D}" dt="2024-09-25T18:10:27.702" v="9977"/>
        <pc:sldMkLst>
          <pc:docMk/>
          <pc:sldMk cId="1896801430" sldId="492"/>
        </pc:sldMkLst>
      </pc:sldChg>
      <pc:sldChg chg="modSp add del mod">
        <pc:chgData name="Eric Keller" userId="981d1b7f-a3ad-4cb6-9613-32d8b9282249" providerId="ADAL" clId="{31140D83-8770-4D45-901B-7454158E674D}" dt="2024-09-25T18:10:21.925" v="9976" actId="2696"/>
        <pc:sldMkLst>
          <pc:docMk/>
          <pc:sldMk cId="4064337199" sldId="492"/>
        </pc:sldMkLst>
      </pc:sldChg>
      <pc:sldChg chg="new">
        <pc:chgData name="Eric Keller" userId="981d1b7f-a3ad-4cb6-9613-32d8b9282249" providerId="ADAL" clId="{31140D83-8770-4D45-901B-7454158E674D}" dt="2024-09-25T17:29:46.376" v="9551" actId="680"/>
        <pc:sldMkLst>
          <pc:docMk/>
          <pc:sldMk cId="1796554776" sldId="493"/>
        </pc:sldMkLst>
      </pc:sldChg>
      <pc:sldChg chg="addSp modSp add del mod">
        <pc:chgData name="Eric Keller" userId="981d1b7f-a3ad-4cb6-9613-32d8b9282249" providerId="ADAL" clId="{31140D83-8770-4D45-901B-7454158E674D}" dt="2024-09-25T18:41:07.189" v="10841" actId="47"/>
        <pc:sldMkLst>
          <pc:docMk/>
          <pc:sldMk cId="1757439361" sldId="494"/>
        </pc:sldMkLst>
      </pc:sldChg>
      <pc:sldChg chg="addSp delSp modSp add mod">
        <pc:chgData name="Eric Keller" userId="981d1b7f-a3ad-4cb6-9613-32d8b9282249" providerId="ADAL" clId="{31140D83-8770-4D45-901B-7454158E674D}" dt="2024-09-25T18:40:55.518" v="10840" actId="20577"/>
        <pc:sldMkLst>
          <pc:docMk/>
          <pc:sldMk cId="122708836" sldId="495"/>
        </pc:sldMkLst>
      </pc:sldChg>
      <pc:sldChg chg="modSp add del mod ord">
        <pc:chgData name="Eric Keller" userId="981d1b7f-a3ad-4cb6-9613-32d8b9282249" providerId="ADAL" clId="{31140D83-8770-4D45-901B-7454158E674D}" dt="2024-09-25T18:42:35.743" v="10849" actId="47"/>
        <pc:sldMkLst>
          <pc:docMk/>
          <pc:sldMk cId="4064769136" sldId="496"/>
        </pc:sldMkLst>
      </pc:sldChg>
      <pc:sldChg chg="delSp modSp add mod ord">
        <pc:chgData name="Eric Keller" userId="981d1b7f-a3ad-4cb6-9613-32d8b9282249" providerId="ADAL" clId="{31140D83-8770-4D45-901B-7454158E674D}" dt="2024-09-25T18:42:18.008" v="10846"/>
        <pc:sldMkLst>
          <pc:docMk/>
          <pc:sldMk cId="556545763" sldId="497"/>
        </pc:sldMkLst>
      </pc:sldChg>
      <pc:sldChg chg="add">
        <pc:chgData name="Eric Keller" userId="981d1b7f-a3ad-4cb6-9613-32d8b9282249" providerId="ADAL" clId="{31140D83-8770-4D45-901B-7454158E674D}" dt="2024-09-25T18:41:46.178" v="10842"/>
        <pc:sldMkLst>
          <pc:docMk/>
          <pc:sldMk cId="3114319910" sldId="498"/>
        </pc:sldMkLst>
      </pc:sldChg>
      <pc:sldChg chg="addSp delSp modSp add mod">
        <pc:chgData name="Eric Keller" userId="981d1b7f-a3ad-4cb6-9613-32d8b9282249" providerId="ADAL" clId="{31140D83-8770-4D45-901B-7454158E674D}" dt="2024-09-25T18:48:59.675" v="10929" actId="115"/>
        <pc:sldMkLst>
          <pc:docMk/>
          <pc:sldMk cId="3190410355" sldId="499"/>
        </pc:sldMkLst>
      </pc:sldChg>
      <pc:sldChg chg="modSp add mod">
        <pc:chgData name="Eric Keller" userId="981d1b7f-a3ad-4cb6-9613-32d8b9282249" providerId="ADAL" clId="{31140D83-8770-4D45-901B-7454158E674D}" dt="2024-09-25T18:49:14.229" v="10930" actId="115"/>
        <pc:sldMkLst>
          <pc:docMk/>
          <pc:sldMk cId="433878027" sldId="500"/>
        </pc:sldMkLst>
      </pc:sldChg>
      <pc:sldChg chg="modSp add mod">
        <pc:chgData name="Eric Keller" userId="981d1b7f-a3ad-4cb6-9613-32d8b9282249" providerId="ADAL" clId="{31140D83-8770-4D45-901B-7454158E674D}" dt="2024-09-25T18:49:29.925" v="10931" actId="115"/>
        <pc:sldMkLst>
          <pc:docMk/>
          <pc:sldMk cId="2592507732" sldId="501"/>
        </pc:sldMkLst>
      </pc:sldChg>
      <pc:sldChg chg="addSp modSp add mod modAnim">
        <pc:chgData name="Eric Keller" userId="981d1b7f-a3ad-4cb6-9613-32d8b9282249" providerId="ADAL" clId="{31140D83-8770-4D45-901B-7454158E674D}" dt="2024-09-30T20:36:27.371" v="11535" actId="20577"/>
        <pc:sldMkLst>
          <pc:docMk/>
          <pc:sldMk cId="2084894115" sldId="502"/>
        </pc:sldMkLst>
      </pc:sldChg>
      <pc:sldChg chg="addSp delSp modSp add mod">
        <pc:chgData name="Eric Keller" userId="981d1b7f-a3ad-4cb6-9613-32d8b9282249" providerId="ADAL" clId="{31140D83-8770-4D45-901B-7454158E674D}" dt="2024-09-30T19:16:07.883" v="11251"/>
        <pc:sldMkLst>
          <pc:docMk/>
          <pc:sldMk cId="2277949161" sldId="503"/>
        </pc:sldMkLst>
      </pc:sldChg>
      <pc:sldChg chg="addSp delSp modSp add mod">
        <pc:chgData name="Eric Keller" userId="981d1b7f-a3ad-4cb6-9613-32d8b9282249" providerId="ADAL" clId="{31140D83-8770-4D45-901B-7454158E674D}" dt="2024-09-30T19:16:44.366" v="11273" actId="1037"/>
        <pc:sldMkLst>
          <pc:docMk/>
          <pc:sldMk cId="3557861180" sldId="504"/>
        </pc:sldMkLst>
      </pc:sldChg>
      <pc:sldChg chg="addSp delSp modSp add mod">
        <pc:chgData name="Eric Keller" userId="981d1b7f-a3ad-4cb6-9613-32d8b9282249" providerId="ADAL" clId="{31140D83-8770-4D45-901B-7454158E674D}" dt="2024-09-30T19:17:01.182" v="11279" actId="113"/>
        <pc:sldMkLst>
          <pc:docMk/>
          <pc:sldMk cId="1330979128" sldId="505"/>
        </pc:sldMkLst>
      </pc:sldChg>
      <pc:sldChg chg="addSp modSp add mod">
        <pc:chgData name="Eric Keller" userId="981d1b7f-a3ad-4cb6-9613-32d8b9282249" providerId="ADAL" clId="{31140D83-8770-4D45-901B-7454158E674D}" dt="2024-09-30T19:17:22.086" v="11284" actId="1076"/>
        <pc:sldMkLst>
          <pc:docMk/>
          <pc:sldMk cId="3774876295" sldId="506"/>
        </pc:sldMkLst>
      </pc:sldChg>
    </pc:docChg>
  </pc:docChgLst>
  <pc:docChgLst>
    <pc:chgData name="Eric Keller" userId="981d1b7f-a3ad-4cb6-9613-32d8b9282249" providerId="ADAL" clId="{DEA8C623-E008-4903-8866-AF16310177EC}"/>
    <pc:docChg chg="delSld">
      <pc:chgData name="Eric Keller" userId="981d1b7f-a3ad-4cb6-9613-32d8b9282249" providerId="ADAL" clId="{DEA8C623-E008-4903-8866-AF16310177EC}" dt="2024-10-07T22:10:05.947" v="1" actId="47"/>
      <pc:docMkLst>
        <pc:docMk/>
      </pc:docMkLst>
      <pc:sldChg chg="del">
        <pc:chgData name="Eric Keller" userId="981d1b7f-a3ad-4cb6-9613-32d8b9282249" providerId="ADAL" clId="{DEA8C623-E008-4903-8866-AF16310177EC}" dt="2024-10-07T22:09:44.668" v="0" actId="47"/>
        <pc:sldMkLst>
          <pc:docMk/>
          <pc:sldMk cId="3957355597" sldId="256"/>
        </pc:sldMkLst>
      </pc:sldChg>
      <pc:sldChg chg="del">
        <pc:chgData name="Eric Keller" userId="981d1b7f-a3ad-4cb6-9613-32d8b9282249" providerId="ADAL" clId="{DEA8C623-E008-4903-8866-AF16310177EC}" dt="2024-10-07T22:09:44.668" v="0" actId="47"/>
        <pc:sldMkLst>
          <pc:docMk/>
          <pc:sldMk cId="847520600" sldId="257"/>
        </pc:sldMkLst>
      </pc:sldChg>
      <pc:sldChg chg="del">
        <pc:chgData name="Eric Keller" userId="981d1b7f-a3ad-4cb6-9613-32d8b9282249" providerId="ADAL" clId="{DEA8C623-E008-4903-8866-AF16310177EC}" dt="2024-10-07T22:09:44.668" v="0" actId="47"/>
        <pc:sldMkLst>
          <pc:docMk/>
          <pc:sldMk cId="468116075" sldId="258"/>
        </pc:sldMkLst>
      </pc:sldChg>
      <pc:sldChg chg="del">
        <pc:chgData name="Eric Keller" userId="981d1b7f-a3ad-4cb6-9613-32d8b9282249" providerId="ADAL" clId="{DEA8C623-E008-4903-8866-AF16310177EC}" dt="2024-10-07T22:09:44.668" v="0" actId="47"/>
        <pc:sldMkLst>
          <pc:docMk/>
          <pc:sldMk cId="1435706474" sldId="259"/>
        </pc:sldMkLst>
      </pc:sldChg>
      <pc:sldChg chg="del">
        <pc:chgData name="Eric Keller" userId="981d1b7f-a3ad-4cb6-9613-32d8b9282249" providerId="ADAL" clId="{DEA8C623-E008-4903-8866-AF16310177EC}" dt="2024-10-07T22:09:44.668" v="0" actId="47"/>
        <pc:sldMkLst>
          <pc:docMk/>
          <pc:sldMk cId="4180060346" sldId="260"/>
        </pc:sldMkLst>
      </pc:sldChg>
      <pc:sldChg chg="del">
        <pc:chgData name="Eric Keller" userId="981d1b7f-a3ad-4cb6-9613-32d8b9282249" providerId="ADAL" clId="{DEA8C623-E008-4903-8866-AF16310177EC}" dt="2024-10-07T22:09:44.668" v="0" actId="47"/>
        <pc:sldMkLst>
          <pc:docMk/>
          <pc:sldMk cId="65973363" sldId="261"/>
        </pc:sldMkLst>
      </pc:sldChg>
      <pc:sldChg chg="del">
        <pc:chgData name="Eric Keller" userId="981d1b7f-a3ad-4cb6-9613-32d8b9282249" providerId="ADAL" clId="{DEA8C623-E008-4903-8866-AF16310177EC}" dt="2024-10-07T22:09:44.668" v="0" actId="47"/>
        <pc:sldMkLst>
          <pc:docMk/>
          <pc:sldMk cId="506171942" sldId="262"/>
        </pc:sldMkLst>
      </pc:sldChg>
      <pc:sldChg chg="del">
        <pc:chgData name="Eric Keller" userId="981d1b7f-a3ad-4cb6-9613-32d8b9282249" providerId="ADAL" clId="{DEA8C623-E008-4903-8866-AF16310177EC}" dt="2024-10-07T22:09:44.668" v="0" actId="47"/>
        <pc:sldMkLst>
          <pc:docMk/>
          <pc:sldMk cId="3452895378" sldId="263"/>
        </pc:sldMkLst>
      </pc:sldChg>
      <pc:sldChg chg="del">
        <pc:chgData name="Eric Keller" userId="981d1b7f-a3ad-4cb6-9613-32d8b9282249" providerId="ADAL" clId="{DEA8C623-E008-4903-8866-AF16310177EC}" dt="2024-10-07T22:09:44.668" v="0" actId="47"/>
        <pc:sldMkLst>
          <pc:docMk/>
          <pc:sldMk cId="3683712378" sldId="265"/>
        </pc:sldMkLst>
      </pc:sldChg>
      <pc:sldChg chg="del">
        <pc:chgData name="Eric Keller" userId="981d1b7f-a3ad-4cb6-9613-32d8b9282249" providerId="ADAL" clId="{DEA8C623-E008-4903-8866-AF16310177EC}" dt="2024-10-07T22:09:44.668" v="0" actId="47"/>
        <pc:sldMkLst>
          <pc:docMk/>
          <pc:sldMk cId="4210826877" sldId="266"/>
        </pc:sldMkLst>
      </pc:sldChg>
      <pc:sldChg chg="del">
        <pc:chgData name="Eric Keller" userId="981d1b7f-a3ad-4cb6-9613-32d8b9282249" providerId="ADAL" clId="{DEA8C623-E008-4903-8866-AF16310177EC}" dt="2024-10-07T22:09:44.668" v="0" actId="47"/>
        <pc:sldMkLst>
          <pc:docMk/>
          <pc:sldMk cId="2948582191" sldId="267"/>
        </pc:sldMkLst>
      </pc:sldChg>
      <pc:sldChg chg="del">
        <pc:chgData name="Eric Keller" userId="981d1b7f-a3ad-4cb6-9613-32d8b9282249" providerId="ADAL" clId="{DEA8C623-E008-4903-8866-AF16310177EC}" dt="2024-10-07T22:09:44.668" v="0" actId="47"/>
        <pc:sldMkLst>
          <pc:docMk/>
          <pc:sldMk cId="439631673" sldId="269"/>
        </pc:sldMkLst>
      </pc:sldChg>
      <pc:sldChg chg="del">
        <pc:chgData name="Eric Keller" userId="981d1b7f-a3ad-4cb6-9613-32d8b9282249" providerId="ADAL" clId="{DEA8C623-E008-4903-8866-AF16310177EC}" dt="2024-10-07T22:09:44.668" v="0" actId="47"/>
        <pc:sldMkLst>
          <pc:docMk/>
          <pc:sldMk cId="2921288666" sldId="341"/>
        </pc:sldMkLst>
      </pc:sldChg>
      <pc:sldChg chg="del">
        <pc:chgData name="Eric Keller" userId="981d1b7f-a3ad-4cb6-9613-32d8b9282249" providerId="ADAL" clId="{DEA8C623-E008-4903-8866-AF16310177EC}" dt="2024-10-07T22:09:44.668" v="0" actId="47"/>
        <pc:sldMkLst>
          <pc:docMk/>
          <pc:sldMk cId="382749285" sldId="348"/>
        </pc:sldMkLst>
      </pc:sldChg>
      <pc:sldChg chg="del">
        <pc:chgData name="Eric Keller" userId="981d1b7f-a3ad-4cb6-9613-32d8b9282249" providerId="ADAL" clId="{DEA8C623-E008-4903-8866-AF16310177EC}" dt="2024-10-07T22:09:44.668" v="0" actId="47"/>
        <pc:sldMkLst>
          <pc:docMk/>
          <pc:sldMk cId="4112953253" sldId="358"/>
        </pc:sldMkLst>
      </pc:sldChg>
      <pc:sldChg chg="del">
        <pc:chgData name="Eric Keller" userId="981d1b7f-a3ad-4cb6-9613-32d8b9282249" providerId="ADAL" clId="{DEA8C623-E008-4903-8866-AF16310177EC}" dt="2024-10-07T22:09:44.668" v="0" actId="47"/>
        <pc:sldMkLst>
          <pc:docMk/>
          <pc:sldMk cId="2796688477" sldId="360"/>
        </pc:sldMkLst>
      </pc:sldChg>
      <pc:sldChg chg="del">
        <pc:chgData name="Eric Keller" userId="981d1b7f-a3ad-4cb6-9613-32d8b9282249" providerId="ADAL" clId="{DEA8C623-E008-4903-8866-AF16310177EC}" dt="2024-10-07T22:09:44.668" v="0" actId="47"/>
        <pc:sldMkLst>
          <pc:docMk/>
          <pc:sldMk cId="2472865939" sldId="361"/>
        </pc:sldMkLst>
      </pc:sldChg>
      <pc:sldChg chg="del">
        <pc:chgData name="Eric Keller" userId="981d1b7f-a3ad-4cb6-9613-32d8b9282249" providerId="ADAL" clId="{DEA8C623-E008-4903-8866-AF16310177EC}" dt="2024-10-07T22:09:44.668" v="0" actId="47"/>
        <pc:sldMkLst>
          <pc:docMk/>
          <pc:sldMk cId="732509922" sldId="362"/>
        </pc:sldMkLst>
      </pc:sldChg>
      <pc:sldChg chg="del">
        <pc:chgData name="Eric Keller" userId="981d1b7f-a3ad-4cb6-9613-32d8b9282249" providerId="ADAL" clId="{DEA8C623-E008-4903-8866-AF16310177EC}" dt="2024-10-07T22:09:44.668" v="0" actId="47"/>
        <pc:sldMkLst>
          <pc:docMk/>
          <pc:sldMk cId="19167618" sldId="364"/>
        </pc:sldMkLst>
      </pc:sldChg>
      <pc:sldChg chg="del">
        <pc:chgData name="Eric Keller" userId="981d1b7f-a3ad-4cb6-9613-32d8b9282249" providerId="ADAL" clId="{DEA8C623-E008-4903-8866-AF16310177EC}" dt="2024-10-07T22:09:44.668" v="0" actId="47"/>
        <pc:sldMkLst>
          <pc:docMk/>
          <pc:sldMk cId="3911589443" sldId="366"/>
        </pc:sldMkLst>
      </pc:sldChg>
      <pc:sldChg chg="del">
        <pc:chgData name="Eric Keller" userId="981d1b7f-a3ad-4cb6-9613-32d8b9282249" providerId="ADAL" clId="{DEA8C623-E008-4903-8866-AF16310177EC}" dt="2024-10-07T22:09:44.668" v="0" actId="47"/>
        <pc:sldMkLst>
          <pc:docMk/>
          <pc:sldMk cId="1432573051" sldId="367"/>
        </pc:sldMkLst>
      </pc:sldChg>
      <pc:sldChg chg="del">
        <pc:chgData name="Eric Keller" userId="981d1b7f-a3ad-4cb6-9613-32d8b9282249" providerId="ADAL" clId="{DEA8C623-E008-4903-8866-AF16310177EC}" dt="2024-10-07T22:09:44.668" v="0" actId="47"/>
        <pc:sldMkLst>
          <pc:docMk/>
          <pc:sldMk cId="2839742387" sldId="368"/>
        </pc:sldMkLst>
      </pc:sldChg>
      <pc:sldChg chg="del">
        <pc:chgData name="Eric Keller" userId="981d1b7f-a3ad-4cb6-9613-32d8b9282249" providerId="ADAL" clId="{DEA8C623-E008-4903-8866-AF16310177EC}" dt="2024-10-07T22:10:05.947" v="1" actId="47"/>
        <pc:sldMkLst>
          <pc:docMk/>
          <pc:sldMk cId="3121586719" sldId="369"/>
        </pc:sldMkLst>
      </pc:sldChg>
      <pc:sldChg chg="del">
        <pc:chgData name="Eric Keller" userId="981d1b7f-a3ad-4cb6-9613-32d8b9282249" providerId="ADAL" clId="{DEA8C623-E008-4903-8866-AF16310177EC}" dt="2024-10-07T22:10:05.947" v="1" actId="47"/>
        <pc:sldMkLst>
          <pc:docMk/>
          <pc:sldMk cId="3742059455" sldId="371"/>
        </pc:sldMkLst>
      </pc:sldChg>
      <pc:sldChg chg="del">
        <pc:chgData name="Eric Keller" userId="981d1b7f-a3ad-4cb6-9613-32d8b9282249" providerId="ADAL" clId="{DEA8C623-E008-4903-8866-AF16310177EC}" dt="2024-10-07T22:10:05.947" v="1" actId="47"/>
        <pc:sldMkLst>
          <pc:docMk/>
          <pc:sldMk cId="3133031998" sldId="372"/>
        </pc:sldMkLst>
      </pc:sldChg>
      <pc:sldChg chg="del">
        <pc:chgData name="Eric Keller" userId="981d1b7f-a3ad-4cb6-9613-32d8b9282249" providerId="ADAL" clId="{DEA8C623-E008-4903-8866-AF16310177EC}" dt="2024-10-07T22:09:44.668" v="0" actId="47"/>
        <pc:sldMkLst>
          <pc:docMk/>
          <pc:sldMk cId="3151983834" sldId="375"/>
        </pc:sldMkLst>
      </pc:sldChg>
      <pc:sldChg chg="del">
        <pc:chgData name="Eric Keller" userId="981d1b7f-a3ad-4cb6-9613-32d8b9282249" providerId="ADAL" clId="{DEA8C623-E008-4903-8866-AF16310177EC}" dt="2024-10-07T22:09:44.668" v="0" actId="47"/>
        <pc:sldMkLst>
          <pc:docMk/>
          <pc:sldMk cId="2696002469" sldId="376"/>
        </pc:sldMkLst>
      </pc:sldChg>
      <pc:sldChg chg="del">
        <pc:chgData name="Eric Keller" userId="981d1b7f-a3ad-4cb6-9613-32d8b9282249" providerId="ADAL" clId="{DEA8C623-E008-4903-8866-AF16310177EC}" dt="2024-10-07T22:09:44.668" v="0" actId="47"/>
        <pc:sldMkLst>
          <pc:docMk/>
          <pc:sldMk cId="813915957" sldId="378"/>
        </pc:sldMkLst>
      </pc:sldChg>
      <pc:sldChg chg="del">
        <pc:chgData name="Eric Keller" userId="981d1b7f-a3ad-4cb6-9613-32d8b9282249" providerId="ADAL" clId="{DEA8C623-E008-4903-8866-AF16310177EC}" dt="2024-10-07T22:09:44.668" v="0" actId="47"/>
        <pc:sldMkLst>
          <pc:docMk/>
          <pc:sldMk cId="3270211541" sldId="379"/>
        </pc:sldMkLst>
      </pc:sldChg>
      <pc:sldChg chg="del">
        <pc:chgData name="Eric Keller" userId="981d1b7f-a3ad-4cb6-9613-32d8b9282249" providerId="ADAL" clId="{DEA8C623-E008-4903-8866-AF16310177EC}" dt="2024-10-07T22:09:44.668" v="0" actId="47"/>
        <pc:sldMkLst>
          <pc:docMk/>
          <pc:sldMk cId="2991880489" sldId="380"/>
        </pc:sldMkLst>
      </pc:sldChg>
      <pc:sldChg chg="del">
        <pc:chgData name="Eric Keller" userId="981d1b7f-a3ad-4cb6-9613-32d8b9282249" providerId="ADAL" clId="{DEA8C623-E008-4903-8866-AF16310177EC}" dt="2024-10-07T22:09:44.668" v="0" actId="47"/>
        <pc:sldMkLst>
          <pc:docMk/>
          <pc:sldMk cId="1113968220" sldId="381"/>
        </pc:sldMkLst>
      </pc:sldChg>
      <pc:sldChg chg="del">
        <pc:chgData name="Eric Keller" userId="981d1b7f-a3ad-4cb6-9613-32d8b9282249" providerId="ADAL" clId="{DEA8C623-E008-4903-8866-AF16310177EC}" dt="2024-10-07T22:09:44.668" v="0" actId="47"/>
        <pc:sldMkLst>
          <pc:docMk/>
          <pc:sldMk cId="920552673" sldId="382"/>
        </pc:sldMkLst>
      </pc:sldChg>
      <pc:sldChg chg="del">
        <pc:chgData name="Eric Keller" userId="981d1b7f-a3ad-4cb6-9613-32d8b9282249" providerId="ADAL" clId="{DEA8C623-E008-4903-8866-AF16310177EC}" dt="2024-10-07T22:09:44.668" v="0" actId="47"/>
        <pc:sldMkLst>
          <pc:docMk/>
          <pc:sldMk cId="1503824315" sldId="398"/>
        </pc:sldMkLst>
      </pc:sldChg>
      <pc:sldChg chg="del">
        <pc:chgData name="Eric Keller" userId="981d1b7f-a3ad-4cb6-9613-32d8b9282249" providerId="ADAL" clId="{DEA8C623-E008-4903-8866-AF16310177EC}" dt="2024-10-07T22:10:05.947" v="1" actId="47"/>
        <pc:sldMkLst>
          <pc:docMk/>
          <pc:sldMk cId="2022019417" sldId="430"/>
        </pc:sldMkLst>
      </pc:sldChg>
      <pc:sldChg chg="del">
        <pc:chgData name="Eric Keller" userId="981d1b7f-a3ad-4cb6-9613-32d8b9282249" providerId="ADAL" clId="{DEA8C623-E008-4903-8866-AF16310177EC}" dt="2024-10-07T22:09:44.668" v="0" actId="47"/>
        <pc:sldMkLst>
          <pc:docMk/>
          <pc:sldMk cId="878424021" sldId="431"/>
        </pc:sldMkLst>
      </pc:sldChg>
      <pc:sldChg chg="del">
        <pc:chgData name="Eric Keller" userId="981d1b7f-a3ad-4cb6-9613-32d8b9282249" providerId="ADAL" clId="{DEA8C623-E008-4903-8866-AF16310177EC}" dt="2024-10-07T22:09:44.668" v="0" actId="47"/>
        <pc:sldMkLst>
          <pc:docMk/>
          <pc:sldMk cId="994766889" sldId="448"/>
        </pc:sldMkLst>
      </pc:sldChg>
      <pc:sldChg chg="del">
        <pc:chgData name="Eric Keller" userId="981d1b7f-a3ad-4cb6-9613-32d8b9282249" providerId="ADAL" clId="{DEA8C623-E008-4903-8866-AF16310177EC}" dt="2024-10-07T22:10:05.947" v="1" actId="47"/>
        <pc:sldMkLst>
          <pc:docMk/>
          <pc:sldMk cId="657318010" sldId="449"/>
        </pc:sldMkLst>
      </pc:sldChg>
      <pc:sldChg chg="del">
        <pc:chgData name="Eric Keller" userId="981d1b7f-a3ad-4cb6-9613-32d8b9282249" providerId="ADAL" clId="{DEA8C623-E008-4903-8866-AF16310177EC}" dt="2024-10-07T22:10:05.947" v="1" actId="47"/>
        <pc:sldMkLst>
          <pc:docMk/>
          <pc:sldMk cId="3235189323" sldId="450"/>
        </pc:sldMkLst>
      </pc:sldChg>
      <pc:sldChg chg="del">
        <pc:chgData name="Eric Keller" userId="981d1b7f-a3ad-4cb6-9613-32d8b9282249" providerId="ADAL" clId="{DEA8C623-E008-4903-8866-AF16310177EC}" dt="2024-10-07T22:10:05.947" v="1" actId="47"/>
        <pc:sldMkLst>
          <pc:docMk/>
          <pc:sldMk cId="1089390927" sldId="451"/>
        </pc:sldMkLst>
      </pc:sldChg>
      <pc:sldChg chg="del">
        <pc:chgData name="Eric Keller" userId="981d1b7f-a3ad-4cb6-9613-32d8b9282249" providerId="ADAL" clId="{DEA8C623-E008-4903-8866-AF16310177EC}" dt="2024-10-07T22:10:05.947" v="1" actId="47"/>
        <pc:sldMkLst>
          <pc:docMk/>
          <pc:sldMk cId="4151267123" sldId="452"/>
        </pc:sldMkLst>
      </pc:sldChg>
      <pc:sldChg chg="del">
        <pc:chgData name="Eric Keller" userId="981d1b7f-a3ad-4cb6-9613-32d8b9282249" providerId="ADAL" clId="{DEA8C623-E008-4903-8866-AF16310177EC}" dt="2024-10-07T22:09:44.668" v="0" actId="47"/>
        <pc:sldMkLst>
          <pc:docMk/>
          <pc:sldMk cId="3597469545" sldId="454"/>
        </pc:sldMkLst>
      </pc:sldChg>
      <pc:sldChg chg="del">
        <pc:chgData name="Eric Keller" userId="981d1b7f-a3ad-4cb6-9613-32d8b9282249" providerId="ADAL" clId="{DEA8C623-E008-4903-8866-AF16310177EC}" dt="2024-10-07T22:09:44.668" v="0" actId="47"/>
        <pc:sldMkLst>
          <pc:docMk/>
          <pc:sldMk cId="1873711942" sldId="455"/>
        </pc:sldMkLst>
      </pc:sldChg>
      <pc:sldChg chg="del">
        <pc:chgData name="Eric Keller" userId="981d1b7f-a3ad-4cb6-9613-32d8b9282249" providerId="ADAL" clId="{DEA8C623-E008-4903-8866-AF16310177EC}" dt="2024-10-07T22:09:44.668" v="0" actId="47"/>
        <pc:sldMkLst>
          <pc:docMk/>
          <pc:sldMk cId="868540666" sldId="456"/>
        </pc:sldMkLst>
      </pc:sldChg>
      <pc:sldChg chg="del">
        <pc:chgData name="Eric Keller" userId="981d1b7f-a3ad-4cb6-9613-32d8b9282249" providerId="ADAL" clId="{DEA8C623-E008-4903-8866-AF16310177EC}" dt="2024-10-07T22:09:44.668" v="0" actId="47"/>
        <pc:sldMkLst>
          <pc:docMk/>
          <pc:sldMk cId="4139668186" sldId="457"/>
        </pc:sldMkLst>
      </pc:sldChg>
      <pc:sldChg chg="del">
        <pc:chgData name="Eric Keller" userId="981d1b7f-a3ad-4cb6-9613-32d8b9282249" providerId="ADAL" clId="{DEA8C623-E008-4903-8866-AF16310177EC}" dt="2024-10-07T22:09:44.668" v="0" actId="47"/>
        <pc:sldMkLst>
          <pc:docMk/>
          <pc:sldMk cId="2629420998" sldId="458"/>
        </pc:sldMkLst>
      </pc:sldChg>
      <pc:sldChg chg="del">
        <pc:chgData name="Eric Keller" userId="981d1b7f-a3ad-4cb6-9613-32d8b9282249" providerId="ADAL" clId="{DEA8C623-E008-4903-8866-AF16310177EC}" dt="2024-10-07T22:09:44.668" v="0" actId="47"/>
        <pc:sldMkLst>
          <pc:docMk/>
          <pc:sldMk cId="4141049184" sldId="460"/>
        </pc:sldMkLst>
      </pc:sldChg>
      <pc:sldChg chg="del">
        <pc:chgData name="Eric Keller" userId="981d1b7f-a3ad-4cb6-9613-32d8b9282249" providerId="ADAL" clId="{DEA8C623-E008-4903-8866-AF16310177EC}" dt="2024-10-07T22:09:44.668" v="0" actId="47"/>
        <pc:sldMkLst>
          <pc:docMk/>
          <pc:sldMk cId="1863887643" sldId="461"/>
        </pc:sldMkLst>
      </pc:sldChg>
      <pc:sldChg chg="del">
        <pc:chgData name="Eric Keller" userId="981d1b7f-a3ad-4cb6-9613-32d8b9282249" providerId="ADAL" clId="{DEA8C623-E008-4903-8866-AF16310177EC}" dt="2024-10-07T22:09:44.668" v="0" actId="47"/>
        <pc:sldMkLst>
          <pc:docMk/>
          <pc:sldMk cId="3041663479" sldId="465"/>
        </pc:sldMkLst>
      </pc:sldChg>
      <pc:sldChg chg="del">
        <pc:chgData name="Eric Keller" userId="981d1b7f-a3ad-4cb6-9613-32d8b9282249" providerId="ADAL" clId="{DEA8C623-E008-4903-8866-AF16310177EC}" dt="2024-10-07T22:09:44.668" v="0" actId="47"/>
        <pc:sldMkLst>
          <pc:docMk/>
          <pc:sldMk cId="1965422020" sldId="469"/>
        </pc:sldMkLst>
      </pc:sldChg>
      <pc:sldChg chg="del">
        <pc:chgData name="Eric Keller" userId="981d1b7f-a3ad-4cb6-9613-32d8b9282249" providerId="ADAL" clId="{DEA8C623-E008-4903-8866-AF16310177EC}" dt="2024-10-07T22:09:44.668" v="0" actId="47"/>
        <pc:sldMkLst>
          <pc:docMk/>
          <pc:sldMk cId="1186992842" sldId="470"/>
        </pc:sldMkLst>
      </pc:sldChg>
      <pc:sldChg chg="del">
        <pc:chgData name="Eric Keller" userId="981d1b7f-a3ad-4cb6-9613-32d8b9282249" providerId="ADAL" clId="{DEA8C623-E008-4903-8866-AF16310177EC}" dt="2024-10-07T22:10:05.947" v="1" actId="47"/>
        <pc:sldMkLst>
          <pc:docMk/>
          <pc:sldMk cId="264868577" sldId="478"/>
        </pc:sldMkLst>
      </pc:sldChg>
      <pc:sldChg chg="del">
        <pc:chgData name="Eric Keller" userId="981d1b7f-a3ad-4cb6-9613-32d8b9282249" providerId="ADAL" clId="{DEA8C623-E008-4903-8866-AF16310177EC}" dt="2024-10-07T22:10:05.947" v="1" actId="47"/>
        <pc:sldMkLst>
          <pc:docMk/>
          <pc:sldMk cId="3015411627" sldId="480"/>
        </pc:sldMkLst>
      </pc:sldChg>
      <pc:sldChg chg="del">
        <pc:chgData name="Eric Keller" userId="981d1b7f-a3ad-4cb6-9613-32d8b9282249" providerId="ADAL" clId="{DEA8C623-E008-4903-8866-AF16310177EC}" dt="2024-10-07T22:10:05.947" v="1" actId="47"/>
        <pc:sldMkLst>
          <pc:docMk/>
          <pc:sldMk cId="1107645452" sldId="481"/>
        </pc:sldMkLst>
      </pc:sldChg>
      <pc:sldChg chg="del">
        <pc:chgData name="Eric Keller" userId="981d1b7f-a3ad-4cb6-9613-32d8b9282249" providerId="ADAL" clId="{DEA8C623-E008-4903-8866-AF16310177EC}" dt="2024-10-07T22:10:05.947" v="1" actId="47"/>
        <pc:sldMkLst>
          <pc:docMk/>
          <pc:sldMk cId="409963049" sldId="482"/>
        </pc:sldMkLst>
      </pc:sldChg>
      <pc:sldChg chg="del">
        <pc:chgData name="Eric Keller" userId="981d1b7f-a3ad-4cb6-9613-32d8b9282249" providerId="ADAL" clId="{DEA8C623-E008-4903-8866-AF16310177EC}" dt="2024-10-07T22:10:05.947" v="1" actId="47"/>
        <pc:sldMkLst>
          <pc:docMk/>
          <pc:sldMk cId="1896801430" sldId="492"/>
        </pc:sldMkLst>
      </pc:sldChg>
      <pc:sldChg chg="del">
        <pc:chgData name="Eric Keller" userId="981d1b7f-a3ad-4cb6-9613-32d8b9282249" providerId="ADAL" clId="{DEA8C623-E008-4903-8866-AF16310177EC}" dt="2024-10-07T22:10:05.947" v="1" actId="47"/>
        <pc:sldMkLst>
          <pc:docMk/>
          <pc:sldMk cId="1796554776" sldId="493"/>
        </pc:sldMkLst>
      </pc:sldChg>
      <pc:sldChg chg="del">
        <pc:chgData name="Eric Keller" userId="981d1b7f-a3ad-4cb6-9613-32d8b9282249" providerId="ADAL" clId="{DEA8C623-E008-4903-8866-AF16310177EC}" dt="2024-10-07T22:09:44.668" v="0" actId="47"/>
        <pc:sldMkLst>
          <pc:docMk/>
          <pc:sldMk cId="122708836" sldId="495"/>
        </pc:sldMkLst>
      </pc:sldChg>
      <pc:sldChg chg="del">
        <pc:chgData name="Eric Keller" userId="981d1b7f-a3ad-4cb6-9613-32d8b9282249" providerId="ADAL" clId="{DEA8C623-E008-4903-8866-AF16310177EC}" dt="2024-10-07T22:09:44.668" v="0" actId="47"/>
        <pc:sldMkLst>
          <pc:docMk/>
          <pc:sldMk cId="556545763" sldId="497"/>
        </pc:sldMkLst>
      </pc:sldChg>
      <pc:sldChg chg="del">
        <pc:chgData name="Eric Keller" userId="981d1b7f-a3ad-4cb6-9613-32d8b9282249" providerId="ADAL" clId="{DEA8C623-E008-4903-8866-AF16310177EC}" dt="2024-10-07T22:09:44.668" v="0" actId="47"/>
        <pc:sldMkLst>
          <pc:docMk/>
          <pc:sldMk cId="3114319910" sldId="498"/>
        </pc:sldMkLst>
      </pc:sldChg>
      <pc:sldChg chg="del">
        <pc:chgData name="Eric Keller" userId="981d1b7f-a3ad-4cb6-9613-32d8b9282249" providerId="ADAL" clId="{DEA8C623-E008-4903-8866-AF16310177EC}" dt="2024-10-07T22:09:44.668" v="0" actId="47"/>
        <pc:sldMkLst>
          <pc:docMk/>
          <pc:sldMk cId="2277949161" sldId="503"/>
        </pc:sldMkLst>
      </pc:sldChg>
      <pc:sldChg chg="del">
        <pc:chgData name="Eric Keller" userId="981d1b7f-a3ad-4cb6-9613-32d8b9282249" providerId="ADAL" clId="{DEA8C623-E008-4903-8866-AF16310177EC}" dt="2024-10-07T22:09:44.668" v="0" actId="47"/>
        <pc:sldMkLst>
          <pc:docMk/>
          <pc:sldMk cId="3557861180" sldId="504"/>
        </pc:sldMkLst>
      </pc:sldChg>
      <pc:sldChg chg="del">
        <pc:chgData name="Eric Keller" userId="981d1b7f-a3ad-4cb6-9613-32d8b9282249" providerId="ADAL" clId="{DEA8C623-E008-4903-8866-AF16310177EC}" dt="2024-10-07T22:09:44.668" v="0" actId="47"/>
        <pc:sldMkLst>
          <pc:docMk/>
          <pc:sldMk cId="1330979128" sldId="505"/>
        </pc:sldMkLst>
      </pc:sldChg>
      <pc:sldChg chg="del">
        <pc:chgData name="Eric Keller" userId="981d1b7f-a3ad-4cb6-9613-32d8b9282249" providerId="ADAL" clId="{DEA8C623-E008-4903-8866-AF16310177EC}" dt="2024-10-07T22:09:44.668" v="0" actId="47"/>
        <pc:sldMkLst>
          <pc:docMk/>
          <pc:sldMk cId="3774876295" sldId="506"/>
        </pc:sldMkLst>
      </pc:sldChg>
    </pc:docChg>
  </pc:docChgLst>
  <pc:docChgLst>
    <pc:chgData name="Eric Keller" userId="981d1b7f-a3ad-4cb6-9613-32d8b9282249" providerId="ADAL" clId="{3C658242-C883-404E-860A-0A9227F0E1C5}"/>
    <pc:docChg chg="undo custSel addSld delSld modSld sldOrd">
      <pc:chgData name="Eric Keller" userId="981d1b7f-a3ad-4cb6-9613-32d8b9282249" providerId="ADAL" clId="{3C658242-C883-404E-860A-0A9227F0E1C5}" dt="2025-11-21T19:51:44.050" v="6912" actId="20577"/>
      <pc:docMkLst>
        <pc:docMk/>
      </pc:docMkLst>
      <pc:sldChg chg="delSp modSp mod modNotesTx">
        <pc:chgData name="Eric Keller" userId="981d1b7f-a3ad-4cb6-9613-32d8b9282249" providerId="ADAL" clId="{3C658242-C883-404E-860A-0A9227F0E1C5}" dt="2025-11-21T19:51:44.050" v="6912" actId="20577"/>
        <pc:sldMkLst>
          <pc:docMk/>
          <pc:sldMk cId="1480780289" sldId="471"/>
        </pc:sldMkLst>
        <pc:spChg chg="mod">
          <ac:chgData name="Eric Keller" userId="981d1b7f-a3ad-4cb6-9613-32d8b9282249" providerId="ADAL" clId="{3C658242-C883-404E-860A-0A9227F0E1C5}" dt="2025-11-12T18:07:24.032" v="4062" actId="14100"/>
          <ac:spMkLst>
            <pc:docMk/>
            <pc:sldMk cId="1480780289" sldId="471"/>
            <ac:spMk id="2" creationId="{08F229D6-6060-FF28-5439-B9FC785E03E3}"/>
          </ac:spMkLst>
        </pc:spChg>
        <pc:spChg chg="mod">
          <ac:chgData name="Eric Keller" userId="981d1b7f-a3ad-4cb6-9613-32d8b9282249" providerId="ADAL" clId="{3C658242-C883-404E-860A-0A9227F0E1C5}" dt="2025-11-12T18:17:15.227" v="4211" actId="115"/>
          <ac:spMkLst>
            <pc:docMk/>
            <pc:sldMk cId="1480780289" sldId="471"/>
            <ac:spMk id="3" creationId="{5760CC10-8BE3-B766-582F-B9EB92F137C7}"/>
          </ac:spMkLst>
        </pc:spChg>
        <pc:picChg chg="mod">
          <ac:chgData name="Eric Keller" userId="981d1b7f-a3ad-4cb6-9613-32d8b9282249" providerId="ADAL" clId="{3C658242-C883-404E-860A-0A9227F0E1C5}" dt="2025-11-12T16:08:47.239" v="73" actId="1036"/>
          <ac:picMkLst>
            <pc:docMk/>
            <pc:sldMk cId="1480780289" sldId="471"/>
            <ac:picMk id="5" creationId="{5F0EBC0A-7DCE-962C-DA94-5D392F01EF08}"/>
          </ac:picMkLst>
        </pc:picChg>
      </pc:sldChg>
      <pc:sldChg chg="addSp modSp del mod ord">
        <pc:chgData name="Eric Keller" userId="981d1b7f-a3ad-4cb6-9613-32d8b9282249" providerId="ADAL" clId="{3C658242-C883-404E-860A-0A9227F0E1C5}" dt="2025-11-21T19:50:24.277" v="6898" actId="47"/>
        <pc:sldMkLst>
          <pc:docMk/>
          <pc:sldMk cId="2872554315" sldId="472"/>
        </pc:sldMkLst>
      </pc:sldChg>
      <pc:sldChg chg="addSp modSp del mod ord">
        <pc:chgData name="Eric Keller" userId="981d1b7f-a3ad-4cb6-9613-32d8b9282249" providerId="ADAL" clId="{3C658242-C883-404E-860A-0A9227F0E1C5}" dt="2025-11-21T19:50:24.277" v="6898" actId="47"/>
        <pc:sldMkLst>
          <pc:docMk/>
          <pc:sldMk cId="1745244012" sldId="473"/>
        </pc:sldMkLst>
      </pc:sldChg>
      <pc:sldChg chg="add del">
        <pc:chgData name="Eric Keller" userId="981d1b7f-a3ad-4cb6-9613-32d8b9282249" providerId="ADAL" clId="{3C658242-C883-404E-860A-0A9227F0E1C5}" dt="2025-11-21T19:50:24.277" v="6898" actId="47"/>
        <pc:sldMkLst>
          <pc:docMk/>
          <pc:sldMk cId="429611631" sldId="474"/>
        </pc:sldMkLst>
      </pc:sldChg>
      <pc:sldChg chg="del">
        <pc:chgData name="Eric Keller" userId="981d1b7f-a3ad-4cb6-9613-32d8b9282249" providerId="ADAL" clId="{3C658242-C883-404E-860A-0A9227F0E1C5}" dt="2025-11-12T22:01:54.725" v="5379" actId="2696"/>
        <pc:sldMkLst>
          <pc:docMk/>
          <pc:sldMk cId="3798197322" sldId="474"/>
        </pc:sldMkLst>
      </pc:sldChg>
      <pc:sldChg chg="modSp mod">
        <pc:chgData name="Eric Keller" userId="981d1b7f-a3ad-4cb6-9613-32d8b9282249" providerId="ADAL" clId="{3C658242-C883-404E-860A-0A9227F0E1C5}" dt="2025-11-12T18:29:31.577" v="4334" actId="1036"/>
        <pc:sldMkLst>
          <pc:docMk/>
          <pc:sldMk cId="2927682434" sldId="476"/>
        </pc:sldMkLst>
        <pc:spChg chg="mod">
          <ac:chgData name="Eric Keller" userId="981d1b7f-a3ad-4cb6-9613-32d8b9282249" providerId="ADAL" clId="{3C658242-C883-404E-860A-0A9227F0E1C5}" dt="2025-11-12T18:29:31.577" v="4334" actId="1036"/>
          <ac:spMkLst>
            <pc:docMk/>
            <pc:sldMk cId="2927682434" sldId="476"/>
            <ac:spMk id="10" creationId="{42DB6B61-0568-E03B-609E-11482C36C14F}"/>
          </ac:spMkLst>
        </pc:spChg>
      </pc:sldChg>
      <pc:sldChg chg="modSp mod">
        <pc:chgData name="Eric Keller" userId="981d1b7f-a3ad-4cb6-9613-32d8b9282249" providerId="ADAL" clId="{3C658242-C883-404E-860A-0A9227F0E1C5}" dt="2025-11-12T18:24:15.901" v="4239" actId="20577"/>
        <pc:sldMkLst>
          <pc:docMk/>
          <pc:sldMk cId="3292256777" sldId="483"/>
        </pc:sldMkLst>
        <pc:spChg chg="mod">
          <ac:chgData name="Eric Keller" userId="981d1b7f-a3ad-4cb6-9613-32d8b9282249" providerId="ADAL" clId="{3C658242-C883-404E-860A-0A9227F0E1C5}" dt="2025-11-12T18:24:15.901" v="4239" actId="20577"/>
          <ac:spMkLst>
            <pc:docMk/>
            <pc:sldMk cId="3292256777" sldId="483"/>
            <ac:spMk id="2" creationId="{A51A66BB-8649-CAFA-5552-BD1AF0BE0BD1}"/>
          </ac:spMkLst>
        </pc:spChg>
        <pc:spChg chg="mod">
          <ac:chgData name="Eric Keller" userId="981d1b7f-a3ad-4cb6-9613-32d8b9282249" providerId="ADAL" clId="{3C658242-C883-404E-860A-0A9227F0E1C5}" dt="2025-11-12T18:22:13.408" v="4228" actId="1036"/>
          <ac:spMkLst>
            <pc:docMk/>
            <pc:sldMk cId="3292256777" sldId="483"/>
            <ac:spMk id="3" creationId="{CECADC50-6EC5-F299-7262-388FD67D24D3}"/>
          </ac:spMkLst>
        </pc:spChg>
      </pc:sldChg>
      <pc:sldChg chg="modSp mod modNotesTx">
        <pc:chgData name="Eric Keller" userId="981d1b7f-a3ad-4cb6-9613-32d8b9282249" providerId="ADAL" clId="{3C658242-C883-404E-860A-0A9227F0E1C5}" dt="2025-11-21T19:51:33.624" v="6910" actId="20577"/>
        <pc:sldMkLst>
          <pc:docMk/>
          <pc:sldMk cId="2856539978" sldId="485"/>
        </pc:sldMkLst>
        <pc:spChg chg="mod">
          <ac:chgData name="Eric Keller" userId="981d1b7f-a3ad-4cb6-9613-32d8b9282249" providerId="ADAL" clId="{3C658242-C883-404E-860A-0A9227F0E1C5}" dt="2025-11-12T18:24:20.851" v="4247" actId="20577"/>
          <ac:spMkLst>
            <pc:docMk/>
            <pc:sldMk cId="2856539978" sldId="485"/>
            <ac:spMk id="2" creationId="{A51A66BB-8649-CAFA-5552-BD1AF0BE0BD1}"/>
          </ac:spMkLst>
        </pc:spChg>
      </pc:sldChg>
      <pc:sldChg chg="modSp del mod">
        <pc:chgData name="Eric Keller" userId="981d1b7f-a3ad-4cb6-9613-32d8b9282249" providerId="ADAL" clId="{3C658242-C883-404E-860A-0A9227F0E1C5}" dt="2025-11-12T16:51:11.707" v="1132" actId="47"/>
        <pc:sldMkLst>
          <pc:docMk/>
          <pc:sldMk cId="680255054" sldId="486"/>
        </pc:sldMkLst>
      </pc:sldChg>
      <pc:sldChg chg="modSp mod">
        <pc:chgData name="Eric Keller" userId="981d1b7f-a3ad-4cb6-9613-32d8b9282249" providerId="ADAL" clId="{3C658242-C883-404E-860A-0A9227F0E1C5}" dt="2025-11-12T16:44:17.714" v="686" actId="20577"/>
        <pc:sldMkLst>
          <pc:docMk/>
          <pc:sldMk cId="3234688111" sldId="487"/>
        </pc:sldMkLst>
        <pc:spChg chg="mod">
          <ac:chgData name="Eric Keller" userId="981d1b7f-a3ad-4cb6-9613-32d8b9282249" providerId="ADAL" clId="{3C658242-C883-404E-860A-0A9227F0E1C5}" dt="2025-11-12T16:44:17.714" v="686" actId="20577"/>
          <ac:spMkLst>
            <pc:docMk/>
            <pc:sldMk cId="3234688111" sldId="487"/>
            <ac:spMk id="2" creationId="{F3380BC9-377F-B13C-A953-8656C7DB613F}"/>
          </ac:spMkLst>
        </pc:spChg>
      </pc:sldChg>
      <pc:sldChg chg="modSp mod ord modNotesTx">
        <pc:chgData name="Eric Keller" userId="981d1b7f-a3ad-4cb6-9613-32d8b9282249" providerId="ADAL" clId="{3C658242-C883-404E-860A-0A9227F0E1C5}" dt="2025-11-21T19:51:04.883" v="6902" actId="20577"/>
        <pc:sldMkLst>
          <pc:docMk/>
          <pc:sldMk cId="3555325822" sldId="488"/>
        </pc:sldMkLst>
        <pc:spChg chg="mod">
          <ac:chgData name="Eric Keller" userId="981d1b7f-a3ad-4cb6-9613-32d8b9282249" providerId="ADAL" clId="{3C658242-C883-404E-860A-0A9227F0E1C5}" dt="2025-11-12T18:33:40.108" v="4376" actId="20577"/>
          <ac:spMkLst>
            <pc:docMk/>
            <pc:sldMk cId="3555325822" sldId="488"/>
            <ac:spMk id="2" creationId="{F4AF516E-5095-8824-499C-A304E646772D}"/>
          </ac:spMkLst>
        </pc:spChg>
        <pc:spChg chg="mod">
          <ac:chgData name="Eric Keller" userId="981d1b7f-a3ad-4cb6-9613-32d8b9282249" providerId="ADAL" clId="{3C658242-C883-404E-860A-0A9227F0E1C5}" dt="2025-11-12T18:36:16.028" v="4470" actId="20577"/>
          <ac:spMkLst>
            <pc:docMk/>
            <pc:sldMk cId="3555325822" sldId="488"/>
            <ac:spMk id="3" creationId="{1A782260-AEF4-D0C9-CF34-CD2AF5B0D45C}"/>
          </ac:spMkLst>
        </pc:spChg>
      </pc:sldChg>
      <pc:sldChg chg="addSp delSp modSp del mod">
        <pc:chgData name="Eric Keller" userId="981d1b7f-a3ad-4cb6-9613-32d8b9282249" providerId="ADAL" clId="{3C658242-C883-404E-860A-0A9227F0E1C5}" dt="2025-11-12T17:14:00.216" v="2143" actId="47"/>
        <pc:sldMkLst>
          <pc:docMk/>
          <pc:sldMk cId="2932037851" sldId="490"/>
        </pc:sldMkLst>
      </pc:sldChg>
      <pc:sldChg chg="addSp delSp modSp mod">
        <pc:chgData name="Eric Keller" userId="981d1b7f-a3ad-4cb6-9613-32d8b9282249" providerId="ADAL" clId="{3C658242-C883-404E-860A-0A9227F0E1C5}" dt="2025-11-12T17:45:24.654" v="3797" actId="14100"/>
        <pc:sldMkLst>
          <pc:docMk/>
          <pc:sldMk cId="1490769765" sldId="491"/>
        </pc:sldMkLst>
        <pc:spChg chg="mod">
          <ac:chgData name="Eric Keller" userId="981d1b7f-a3ad-4cb6-9613-32d8b9282249" providerId="ADAL" clId="{3C658242-C883-404E-860A-0A9227F0E1C5}" dt="2025-11-12T17:31:22.247" v="3302" actId="20577"/>
          <ac:spMkLst>
            <pc:docMk/>
            <pc:sldMk cId="1490769765" sldId="491"/>
            <ac:spMk id="2" creationId="{A6DBE0BC-1F37-D100-A94A-7839EE25CB3D}"/>
          </ac:spMkLst>
        </pc:spChg>
        <pc:spChg chg="add mod">
          <ac:chgData name="Eric Keller" userId="981d1b7f-a3ad-4cb6-9613-32d8b9282249" providerId="ADAL" clId="{3C658242-C883-404E-860A-0A9227F0E1C5}" dt="2025-11-12T17:45:06.548" v="3795" actId="20577"/>
          <ac:spMkLst>
            <pc:docMk/>
            <pc:sldMk cId="1490769765" sldId="491"/>
            <ac:spMk id="6" creationId="{691A249E-4537-03CC-2F8F-B6AAC86E0A44}"/>
          </ac:spMkLst>
        </pc:spChg>
        <pc:spChg chg="mod">
          <ac:chgData name="Eric Keller" userId="981d1b7f-a3ad-4cb6-9613-32d8b9282249" providerId="ADAL" clId="{3C658242-C883-404E-860A-0A9227F0E1C5}" dt="2025-11-12T17:45:17.078" v="3796" actId="1076"/>
          <ac:spMkLst>
            <pc:docMk/>
            <pc:sldMk cId="1490769765" sldId="491"/>
            <ac:spMk id="8" creationId="{56F65519-92ED-3C95-AD71-F0485D147341}"/>
          </ac:spMkLst>
        </pc:spChg>
        <pc:picChg chg="mod">
          <ac:chgData name="Eric Keller" userId="981d1b7f-a3ad-4cb6-9613-32d8b9282249" providerId="ADAL" clId="{3C658242-C883-404E-860A-0A9227F0E1C5}" dt="2025-11-12T17:45:24.654" v="3797" actId="14100"/>
          <ac:picMkLst>
            <pc:docMk/>
            <pc:sldMk cId="1490769765" sldId="491"/>
            <ac:picMk id="7" creationId="{4E7666A3-07E9-4355-4848-FD10735F05FF}"/>
          </ac:picMkLst>
        </pc:picChg>
      </pc:sldChg>
      <pc:sldChg chg="modSp mod">
        <pc:chgData name="Eric Keller" userId="981d1b7f-a3ad-4cb6-9613-32d8b9282249" providerId="ADAL" clId="{3C658242-C883-404E-860A-0A9227F0E1C5}" dt="2025-11-12T18:10:32.249" v="4070" actId="20577"/>
        <pc:sldMkLst>
          <pc:docMk/>
          <pc:sldMk cId="3190410355" sldId="499"/>
        </pc:sldMkLst>
        <pc:spChg chg="mod">
          <ac:chgData name="Eric Keller" userId="981d1b7f-a3ad-4cb6-9613-32d8b9282249" providerId="ADAL" clId="{3C658242-C883-404E-860A-0A9227F0E1C5}" dt="2025-11-12T18:10:32.249" v="4070" actId="20577"/>
          <ac:spMkLst>
            <pc:docMk/>
            <pc:sldMk cId="3190410355" sldId="499"/>
            <ac:spMk id="2" creationId="{08F229D6-6060-FF28-5439-B9FC785E03E3}"/>
          </ac:spMkLst>
        </pc:spChg>
      </pc:sldChg>
      <pc:sldChg chg="modSp del mod">
        <pc:chgData name="Eric Keller" userId="981d1b7f-a3ad-4cb6-9613-32d8b9282249" providerId="ADAL" clId="{3C658242-C883-404E-860A-0A9227F0E1C5}" dt="2025-11-12T17:27:08.511" v="3147" actId="47"/>
        <pc:sldMkLst>
          <pc:docMk/>
          <pc:sldMk cId="2084894115" sldId="502"/>
        </pc:sldMkLst>
      </pc:sldChg>
      <pc:sldChg chg="addSp modSp new mod ord modNotesTx">
        <pc:chgData name="Eric Keller" userId="981d1b7f-a3ad-4cb6-9613-32d8b9282249" providerId="ADAL" clId="{3C658242-C883-404E-860A-0A9227F0E1C5}" dt="2025-11-21T19:51:11.634" v="6903" actId="20577"/>
        <pc:sldMkLst>
          <pc:docMk/>
          <pc:sldMk cId="3181462181" sldId="503"/>
        </pc:sldMkLst>
        <pc:spChg chg="mod">
          <ac:chgData name="Eric Keller" userId="981d1b7f-a3ad-4cb6-9613-32d8b9282249" providerId="ADAL" clId="{3C658242-C883-404E-860A-0A9227F0E1C5}" dt="2025-11-12T16:39:27.896" v="270" actId="20577"/>
          <ac:spMkLst>
            <pc:docMk/>
            <pc:sldMk cId="3181462181" sldId="503"/>
            <ac:spMk id="2" creationId="{EA26D5EE-362F-A095-B1AE-1E934BFC1FC2}"/>
          </ac:spMkLst>
        </pc:spChg>
        <pc:spChg chg="mod">
          <ac:chgData name="Eric Keller" userId="981d1b7f-a3ad-4cb6-9613-32d8b9282249" providerId="ADAL" clId="{3C658242-C883-404E-860A-0A9227F0E1C5}" dt="2025-11-12T18:35:46.615" v="4469" actId="20577"/>
          <ac:spMkLst>
            <pc:docMk/>
            <pc:sldMk cId="3181462181" sldId="503"/>
            <ac:spMk id="3" creationId="{196F3A7C-CBF5-7E27-7618-7AD77C0F7446}"/>
          </ac:spMkLst>
        </pc:spChg>
        <pc:spChg chg="add mod">
          <ac:chgData name="Eric Keller" userId="981d1b7f-a3ad-4cb6-9613-32d8b9282249" providerId="ADAL" clId="{3C658242-C883-404E-860A-0A9227F0E1C5}" dt="2025-11-12T16:56:22.954" v="1298" actId="1076"/>
          <ac:spMkLst>
            <pc:docMk/>
            <pc:sldMk cId="3181462181" sldId="503"/>
            <ac:spMk id="4" creationId="{E56D1ED7-CA22-69E3-A6B8-ECB8BBACE688}"/>
          </ac:spMkLst>
        </pc:spChg>
        <pc:spChg chg="add mod">
          <ac:chgData name="Eric Keller" userId="981d1b7f-a3ad-4cb6-9613-32d8b9282249" providerId="ADAL" clId="{3C658242-C883-404E-860A-0A9227F0E1C5}" dt="2025-11-12T16:41:17.839" v="558" actId="1037"/>
          <ac:spMkLst>
            <pc:docMk/>
            <pc:sldMk cId="3181462181" sldId="503"/>
            <ac:spMk id="5" creationId="{D5E1B517-9476-70EE-3A8A-630A183BA040}"/>
          </ac:spMkLst>
        </pc:spChg>
        <pc:spChg chg="add mod">
          <ac:chgData name="Eric Keller" userId="981d1b7f-a3ad-4cb6-9613-32d8b9282249" providerId="ADAL" clId="{3C658242-C883-404E-860A-0A9227F0E1C5}" dt="2025-11-12T16:41:17.839" v="558" actId="1037"/>
          <ac:spMkLst>
            <pc:docMk/>
            <pc:sldMk cId="3181462181" sldId="503"/>
            <ac:spMk id="7" creationId="{26944901-3A40-3E94-77DF-2119FB9D74AF}"/>
          </ac:spMkLst>
        </pc:spChg>
        <pc:spChg chg="add mod">
          <ac:chgData name="Eric Keller" userId="981d1b7f-a3ad-4cb6-9613-32d8b9282249" providerId="ADAL" clId="{3C658242-C883-404E-860A-0A9227F0E1C5}" dt="2025-11-12T16:56:34.713" v="1312" actId="1038"/>
          <ac:spMkLst>
            <pc:docMk/>
            <pc:sldMk cId="3181462181" sldId="503"/>
            <ac:spMk id="8" creationId="{1A7E454B-C4C0-9B2A-F27B-F82CD81BE5DA}"/>
          </ac:spMkLst>
        </pc:spChg>
        <pc:spChg chg="add mod">
          <ac:chgData name="Eric Keller" userId="981d1b7f-a3ad-4cb6-9613-32d8b9282249" providerId="ADAL" clId="{3C658242-C883-404E-860A-0A9227F0E1C5}" dt="2025-11-12T16:57:01.381" v="1338" actId="1076"/>
          <ac:spMkLst>
            <pc:docMk/>
            <pc:sldMk cId="3181462181" sldId="503"/>
            <ac:spMk id="9" creationId="{F118C14C-8A85-C2B8-E377-1C20AB4ED255}"/>
          </ac:spMkLst>
        </pc:spChg>
        <pc:spChg chg="add mod">
          <ac:chgData name="Eric Keller" userId="981d1b7f-a3ad-4cb6-9613-32d8b9282249" providerId="ADAL" clId="{3C658242-C883-404E-860A-0A9227F0E1C5}" dt="2025-11-12T16:57:13.653" v="1341" actId="1076"/>
          <ac:spMkLst>
            <pc:docMk/>
            <pc:sldMk cId="3181462181" sldId="503"/>
            <ac:spMk id="10" creationId="{C955C963-F30E-309B-8640-362C75F11C71}"/>
          </ac:spMkLst>
        </pc:spChg>
        <pc:spChg chg="add mod">
          <ac:chgData name="Eric Keller" userId="981d1b7f-a3ad-4cb6-9613-32d8b9282249" providerId="ADAL" clId="{3C658242-C883-404E-860A-0A9227F0E1C5}" dt="2025-11-12T16:57:16.297" v="1342" actId="1076"/>
          <ac:spMkLst>
            <pc:docMk/>
            <pc:sldMk cId="3181462181" sldId="503"/>
            <ac:spMk id="11" creationId="{313AB1CE-7D2D-430D-5D72-D7BED7D54B87}"/>
          </ac:spMkLst>
        </pc:spChg>
        <pc:cxnChg chg="add mod">
          <ac:chgData name="Eric Keller" userId="981d1b7f-a3ad-4cb6-9613-32d8b9282249" providerId="ADAL" clId="{3C658242-C883-404E-860A-0A9227F0E1C5}" dt="2025-11-12T16:57:37.867" v="1346" actId="1582"/>
          <ac:cxnSpMkLst>
            <pc:docMk/>
            <pc:sldMk cId="3181462181" sldId="503"/>
            <ac:cxnSpMk id="13" creationId="{E951AF98-388F-D33F-27FC-518EEFDA406A}"/>
          </ac:cxnSpMkLst>
        </pc:cxnChg>
        <pc:cxnChg chg="add mod">
          <ac:chgData name="Eric Keller" userId="981d1b7f-a3ad-4cb6-9613-32d8b9282249" providerId="ADAL" clId="{3C658242-C883-404E-860A-0A9227F0E1C5}" dt="2025-11-12T16:57:37.867" v="1346" actId="1582"/>
          <ac:cxnSpMkLst>
            <pc:docMk/>
            <pc:sldMk cId="3181462181" sldId="503"/>
            <ac:cxnSpMk id="14" creationId="{CD20F7B9-A0B1-D942-C85A-5F0E9C9D3C0C}"/>
          </ac:cxnSpMkLst>
        </pc:cxnChg>
        <pc:cxnChg chg="add mod">
          <ac:chgData name="Eric Keller" userId="981d1b7f-a3ad-4cb6-9613-32d8b9282249" providerId="ADAL" clId="{3C658242-C883-404E-860A-0A9227F0E1C5}" dt="2025-11-12T16:57:37.867" v="1346" actId="1582"/>
          <ac:cxnSpMkLst>
            <pc:docMk/>
            <pc:sldMk cId="3181462181" sldId="503"/>
            <ac:cxnSpMk id="15" creationId="{B6598CFE-C9EF-A3FB-898F-DF54A4500271}"/>
          </ac:cxnSpMkLst>
        </pc:cxnChg>
        <pc:cxnChg chg="add mod">
          <ac:chgData name="Eric Keller" userId="981d1b7f-a3ad-4cb6-9613-32d8b9282249" providerId="ADAL" clId="{3C658242-C883-404E-860A-0A9227F0E1C5}" dt="2025-11-12T16:57:37.867" v="1346" actId="1582"/>
          <ac:cxnSpMkLst>
            <pc:docMk/>
            <pc:sldMk cId="3181462181" sldId="503"/>
            <ac:cxnSpMk id="16" creationId="{0656AA34-EF04-3C7F-F29D-9B615FB939B7}"/>
          </ac:cxnSpMkLst>
        </pc:cxnChg>
        <pc:cxnChg chg="add mod">
          <ac:chgData name="Eric Keller" userId="981d1b7f-a3ad-4cb6-9613-32d8b9282249" providerId="ADAL" clId="{3C658242-C883-404E-860A-0A9227F0E1C5}" dt="2025-11-12T16:57:37.867" v="1346" actId="1582"/>
          <ac:cxnSpMkLst>
            <pc:docMk/>
            <pc:sldMk cId="3181462181" sldId="503"/>
            <ac:cxnSpMk id="17" creationId="{7BB8C2B1-1B97-F9DA-A71F-423CB28E335D}"/>
          </ac:cxnSpMkLst>
        </pc:cxnChg>
      </pc:sldChg>
      <pc:sldChg chg="modSp new mod ord modNotesTx">
        <pc:chgData name="Eric Keller" userId="981d1b7f-a3ad-4cb6-9613-32d8b9282249" providerId="ADAL" clId="{3C658242-C883-404E-860A-0A9227F0E1C5}" dt="2025-11-21T19:51:25.569" v="6908" actId="20577"/>
        <pc:sldMkLst>
          <pc:docMk/>
          <pc:sldMk cId="730845884" sldId="504"/>
        </pc:sldMkLst>
        <pc:spChg chg="mod">
          <ac:chgData name="Eric Keller" userId="981d1b7f-a3ad-4cb6-9613-32d8b9282249" providerId="ADAL" clId="{3C658242-C883-404E-860A-0A9227F0E1C5}" dt="2025-11-19T23:47:07.636" v="6803" actId="20577"/>
          <ac:spMkLst>
            <pc:docMk/>
            <pc:sldMk cId="730845884" sldId="504"/>
            <ac:spMk id="2" creationId="{BDC78593-1C08-088B-9DB5-1DA998D0A977}"/>
          </ac:spMkLst>
        </pc:spChg>
        <pc:spChg chg="mod">
          <ac:chgData name="Eric Keller" userId="981d1b7f-a3ad-4cb6-9613-32d8b9282249" providerId="ADAL" clId="{3C658242-C883-404E-860A-0A9227F0E1C5}" dt="2025-11-19T23:44:18.503" v="6598" actId="20577"/>
          <ac:spMkLst>
            <pc:docMk/>
            <pc:sldMk cId="730845884" sldId="504"/>
            <ac:spMk id="3" creationId="{2EFAD67F-529C-A424-49D7-68B964ADE765}"/>
          </ac:spMkLst>
        </pc:spChg>
      </pc:sldChg>
      <pc:sldChg chg="addSp delSp modSp new mod">
        <pc:chgData name="Eric Keller" userId="981d1b7f-a3ad-4cb6-9613-32d8b9282249" providerId="ADAL" clId="{3C658242-C883-404E-860A-0A9227F0E1C5}" dt="2025-11-19T23:45:56.879" v="6801" actId="20577"/>
        <pc:sldMkLst>
          <pc:docMk/>
          <pc:sldMk cId="3558420319" sldId="505"/>
        </pc:sldMkLst>
        <pc:spChg chg="mod">
          <ac:chgData name="Eric Keller" userId="981d1b7f-a3ad-4cb6-9613-32d8b9282249" providerId="ADAL" clId="{3C658242-C883-404E-860A-0A9227F0E1C5}" dt="2025-11-19T23:45:41.900" v="6785" actId="20577"/>
          <ac:spMkLst>
            <pc:docMk/>
            <pc:sldMk cId="3558420319" sldId="505"/>
            <ac:spMk id="2" creationId="{A237504E-E3BC-DE01-D350-675CA9103600}"/>
          </ac:spMkLst>
        </pc:spChg>
        <pc:spChg chg="mod">
          <ac:chgData name="Eric Keller" userId="981d1b7f-a3ad-4cb6-9613-32d8b9282249" providerId="ADAL" clId="{3C658242-C883-404E-860A-0A9227F0E1C5}" dt="2025-11-19T23:45:56.879" v="6801" actId="20577"/>
          <ac:spMkLst>
            <pc:docMk/>
            <pc:sldMk cId="3558420319" sldId="505"/>
            <ac:spMk id="3" creationId="{957767CF-98EA-33EE-93D2-38955165D43C}"/>
          </ac:spMkLst>
        </pc:spChg>
      </pc:sldChg>
      <pc:sldChg chg="new del">
        <pc:chgData name="Eric Keller" userId="981d1b7f-a3ad-4cb6-9613-32d8b9282249" providerId="ADAL" clId="{3C658242-C883-404E-860A-0A9227F0E1C5}" dt="2025-11-12T16:59:49.519" v="1350" actId="47"/>
        <pc:sldMkLst>
          <pc:docMk/>
          <pc:sldMk cId="1776501191" sldId="506"/>
        </pc:sldMkLst>
      </pc:sldChg>
      <pc:sldChg chg="addSp modSp new mod modNotesTx">
        <pc:chgData name="Eric Keller" userId="981d1b7f-a3ad-4cb6-9613-32d8b9282249" providerId="ADAL" clId="{3C658242-C883-404E-860A-0A9227F0E1C5}" dt="2025-11-21T19:50:50.984" v="6900" actId="20577"/>
        <pc:sldMkLst>
          <pc:docMk/>
          <pc:sldMk cId="4177513179" sldId="506"/>
        </pc:sldMkLst>
        <pc:spChg chg="mod">
          <ac:chgData name="Eric Keller" userId="981d1b7f-a3ad-4cb6-9613-32d8b9282249" providerId="ADAL" clId="{3C658242-C883-404E-860A-0A9227F0E1C5}" dt="2025-11-12T17:11:10.042" v="1897" actId="20577"/>
          <ac:spMkLst>
            <pc:docMk/>
            <pc:sldMk cId="4177513179" sldId="506"/>
            <ac:spMk id="2" creationId="{8F2BCD12-017E-4F49-7A0B-76CF703E39EF}"/>
          </ac:spMkLst>
        </pc:spChg>
        <pc:spChg chg="mod">
          <ac:chgData name="Eric Keller" userId="981d1b7f-a3ad-4cb6-9613-32d8b9282249" providerId="ADAL" clId="{3C658242-C883-404E-860A-0A9227F0E1C5}" dt="2025-11-12T18:38:35.553" v="4490" actId="20577"/>
          <ac:spMkLst>
            <pc:docMk/>
            <pc:sldMk cId="4177513179" sldId="506"/>
            <ac:spMk id="3" creationId="{D829758A-A3A7-FF50-B25E-EC8B14C9B895}"/>
          </ac:spMkLst>
        </pc:spChg>
        <pc:spChg chg="add mod">
          <ac:chgData name="Eric Keller" userId="981d1b7f-a3ad-4cb6-9613-32d8b9282249" providerId="ADAL" clId="{3C658242-C883-404E-860A-0A9227F0E1C5}" dt="2025-11-12T17:09:21.630" v="1844" actId="1582"/>
          <ac:spMkLst>
            <pc:docMk/>
            <pc:sldMk cId="4177513179" sldId="506"/>
            <ac:spMk id="5" creationId="{2432458F-E664-BC89-4764-1D0F0409B530}"/>
          </ac:spMkLst>
        </pc:spChg>
        <pc:spChg chg="add mod">
          <ac:chgData name="Eric Keller" userId="981d1b7f-a3ad-4cb6-9613-32d8b9282249" providerId="ADAL" clId="{3C658242-C883-404E-860A-0A9227F0E1C5}" dt="2025-11-12T17:10:37.252" v="1854" actId="2085"/>
          <ac:spMkLst>
            <pc:docMk/>
            <pc:sldMk cId="4177513179" sldId="506"/>
            <ac:spMk id="6" creationId="{5143D45F-784D-324D-0B73-883A0CBB81DF}"/>
          </ac:spMkLst>
        </pc:spChg>
        <pc:picChg chg="add mod">
          <ac:chgData name="Eric Keller" userId="981d1b7f-a3ad-4cb6-9613-32d8b9282249" providerId="ADAL" clId="{3C658242-C883-404E-860A-0A9227F0E1C5}" dt="2025-11-12T17:08:53.290" v="1840"/>
          <ac:picMkLst>
            <pc:docMk/>
            <pc:sldMk cId="4177513179" sldId="506"/>
            <ac:picMk id="4" creationId="{C4BD7115-65FA-EDC3-E71A-8D310FA647C8}"/>
          </ac:picMkLst>
        </pc:picChg>
      </pc:sldChg>
      <pc:sldChg chg="modSp add del mod ord">
        <pc:chgData name="Eric Keller" userId="981d1b7f-a3ad-4cb6-9613-32d8b9282249" providerId="ADAL" clId="{3C658242-C883-404E-860A-0A9227F0E1C5}" dt="2025-11-12T17:26:42.730" v="3123" actId="47"/>
        <pc:sldMkLst>
          <pc:docMk/>
          <pc:sldMk cId="4214219584" sldId="507"/>
        </pc:sldMkLst>
      </pc:sldChg>
      <pc:sldChg chg="modSp add del mod">
        <pc:chgData name="Eric Keller" userId="981d1b7f-a3ad-4cb6-9613-32d8b9282249" providerId="ADAL" clId="{3C658242-C883-404E-860A-0A9227F0E1C5}" dt="2025-11-12T17:00:57.144" v="1408" actId="47"/>
        <pc:sldMkLst>
          <pc:docMk/>
          <pc:sldMk cId="4273930604" sldId="507"/>
        </pc:sldMkLst>
      </pc:sldChg>
      <pc:sldChg chg="addSp modSp new del mod">
        <pc:chgData name="Eric Keller" userId="981d1b7f-a3ad-4cb6-9613-32d8b9282249" providerId="ADAL" clId="{3C658242-C883-404E-860A-0A9227F0E1C5}" dt="2025-11-12T17:13:33.477" v="2142" actId="47"/>
        <pc:sldMkLst>
          <pc:docMk/>
          <pc:sldMk cId="1354164530" sldId="508"/>
        </pc:sldMkLst>
      </pc:sldChg>
      <pc:sldChg chg="addSp modSp new mod">
        <pc:chgData name="Eric Keller" userId="981d1b7f-a3ad-4cb6-9613-32d8b9282249" providerId="ADAL" clId="{3C658242-C883-404E-860A-0A9227F0E1C5}" dt="2025-11-12T18:37:18.919" v="4478" actId="20577"/>
        <pc:sldMkLst>
          <pc:docMk/>
          <pc:sldMk cId="3704589097" sldId="509"/>
        </pc:sldMkLst>
        <pc:spChg chg="mod">
          <ac:chgData name="Eric Keller" userId="981d1b7f-a3ad-4cb6-9613-32d8b9282249" providerId="ADAL" clId="{3C658242-C883-404E-860A-0A9227F0E1C5}" dt="2025-11-12T17:05:56.282" v="1546" actId="20577"/>
          <ac:spMkLst>
            <pc:docMk/>
            <pc:sldMk cId="3704589097" sldId="509"/>
            <ac:spMk id="2" creationId="{39A56A42-5602-79C0-06A3-4AD235AC5C8F}"/>
          </ac:spMkLst>
        </pc:spChg>
        <pc:spChg chg="mod">
          <ac:chgData name="Eric Keller" userId="981d1b7f-a3ad-4cb6-9613-32d8b9282249" providerId="ADAL" clId="{3C658242-C883-404E-860A-0A9227F0E1C5}" dt="2025-11-12T18:37:18.919" v="4478" actId="20577"/>
          <ac:spMkLst>
            <pc:docMk/>
            <pc:sldMk cId="3704589097" sldId="509"/>
            <ac:spMk id="3" creationId="{56C41B69-0E98-069A-4953-C3B6A7214DB3}"/>
          </ac:spMkLst>
        </pc:spChg>
        <pc:picChg chg="add mod">
          <ac:chgData name="Eric Keller" userId="981d1b7f-a3ad-4cb6-9613-32d8b9282249" providerId="ADAL" clId="{3C658242-C883-404E-860A-0A9227F0E1C5}" dt="2025-11-12T17:05:57.798" v="1547"/>
          <ac:picMkLst>
            <pc:docMk/>
            <pc:sldMk cId="3704589097" sldId="509"/>
            <ac:picMk id="4" creationId="{B842C54B-1964-6A0A-029F-5E92846E63C6}"/>
          </ac:picMkLst>
        </pc:picChg>
      </pc:sldChg>
      <pc:sldChg chg="addSp delSp modSp add mod">
        <pc:chgData name="Eric Keller" userId="981d1b7f-a3ad-4cb6-9613-32d8b9282249" providerId="ADAL" clId="{3C658242-C883-404E-860A-0A9227F0E1C5}" dt="2025-11-12T18:39:22.444" v="4492" actId="14100"/>
        <pc:sldMkLst>
          <pc:docMk/>
          <pc:sldMk cId="1983778923" sldId="510"/>
        </pc:sldMkLst>
        <pc:spChg chg="mod">
          <ac:chgData name="Eric Keller" userId="981d1b7f-a3ad-4cb6-9613-32d8b9282249" providerId="ADAL" clId="{3C658242-C883-404E-860A-0A9227F0E1C5}" dt="2025-11-12T17:15:44.774" v="2220" actId="20577"/>
          <ac:spMkLst>
            <pc:docMk/>
            <pc:sldMk cId="1983778923" sldId="510"/>
            <ac:spMk id="2" creationId="{BD75ECD1-0274-FB77-4664-D36FB6AE8EC5}"/>
          </ac:spMkLst>
        </pc:spChg>
        <pc:spChg chg="mod">
          <ac:chgData name="Eric Keller" userId="981d1b7f-a3ad-4cb6-9613-32d8b9282249" providerId="ADAL" clId="{3C658242-C883-404E-860A-0A9227F0E1C5}" dt="2025-11-12T18:39:22.444" v="4492" actId="14100"/>
          <ac:spMkLst>
            <pc:docMk/>
            <pc:sldMk cId="1983778923" sldId="510"/>
            <ac:spMk id="3" creationId="{8F73CC66-EC48-52AE-D377-5509BBC8E02E}"/>
          </ac:spMkLst>
        </pc:spChg>
        <pc:spChg chg="add mod">
          <ac:chgData name="Eric Keller" userId="981d1b7f-a3ad-4cb6-9613-32d8b9282249" providerId="ADAL" clId="{3C658242-C883-404E-860A-0A9227F0E1C5}" dt="2025-11-12T17:14:36.676" v="2148" actId="14100"/>
          <ac:spMkLst>
            <pc:docMk/>
            <pc:sldMk cId="1983778923" sldId="510"/>
            <ac:spMk id="4" creationId="{514A5978-9B5A-1008-CCD9-3CFE7E9B0852}"/>
          </ac:spMkLst>
        </pc:spChg>
        <pc:spChg chg="add mod">
          <ac:chgData name="Eric Keller" userId="981d1b7f-a3ad-4cb6-9613-32d8b9282249" providerId="ADAL" clId="{3C658242-C883-404E-860A-0A9227F0E1C5}" dt="2025-11-12T18:39:16.692" v="4491" actId="14100"/>
          <ac:spMkLst>
            <pc:docMk/>
            <pc:sldMk cId="1983778923" sldId="510"/>
            <ac:spMk id="9" creationId="{B0796331-A57F-EB72-13F0-50BF8FC7C769}"/>
          </ac:spMkLst>
        </pc:spChg>
      </pc:sldChg>
      <pc:sldChg chg="new del">
        <pc:chgData name="Eric Keller" userId="981d1b7f-a3ad-4cb6-9613-32d8b9282249" providerId="ADAL" clId="{3C658242-C883-404E-860A-0A9227F0E1C5}" dt="2025-11-12T17:26:41.196" v="3122" actId="47"/>
        <pc:sldMkLst>
          <pc:docMk/>
          <pc:sldMk cId="131244714" sldId="511"/>
        </pc:sldMkLst>
      </pc:sldChg>
      <pc:sldChg chg="addSp delSp modSp add mod modAnim">
        <pc:chgData name="Eric Keller" userId="981d1b7f-a3ad-4cb6-9613-32d8b9282249" providerId="ADAL" clId="{3C658242-C883-404E-860A-0A9227F0E1C5}" dt="2025-11-13T19:48:13.527" v="5757"/>
        <pc:sldMkLst>
          <pc:docMk/>
          <pc:sldMk cId="3388930012" sldId="512"/>
        </pc:sldMkLst>
        <pc:spChg chg="mod">
          <ac:chgData name="Eric Keller" userId="981d1b7f-a3ad-4cb6-9613-32d8b9282249" providerId="ADAL" clId="{3C658242-C883-404E-860A-0A9227F0E1C5}" dt="2025-11-12T17:21:41.302" v="2600" actId="20577"/>
          <ac:spMkLst>
            <pc:docMk/>
            <pc:sldMk cId="3388930012" sldId="512"/>
            <ac:spMk id="2" creationId="{DD902CEC-5B4F-0FE7-CC2F-F3406E02107B}"/>
          </ac:spMkLst>
        </pc:spChg>
        <pc:spChg chg="mod">
          <ac:chgData name="Eric Keller" userId="981d1b7f-a3ad-4cb6-9613-32d8b9282249" providerId="ADAL" clId="{3C658242-C883-404E-860A-0A9227F0E1C5}" dt="2025-11-12T18:40:28.713" v="4495" actId="20577"/>
          <ac:spMkLst>
            <pc:docMk/>
            <pc:sldMk cId="3388930012" sldId="512"/>
            <ac:spMk id="3" creationId="{8B585FB0-4C82-51A2-801D-E2ED69D0AF7C}"/>
          </ac:spMkLst>
        </pc:spChg>
        <pc:spChg chg="add mod">
          <ac:chgData name="Eric Keller" userId="981d1b7f-a3ad-4cb6-9613-32d8b9282249" providerId="ADAL" clId="{3C658242-C883-404E-860A-0A9227F0E1C5}" dt="2025-11-12T17:24:34.825" v="2901" actId="14100"/>
          <ac:spMkLst>
            <pc:docMk/>
            <pc:sldMk cId="3388930012" sldId="512"/>
            <ac:spMk id="7" creationId="{203BC27E-6052-BD88-DDF8-AC334826CD05}"/>
          </ac:spMkLst>
        </pc:spChg>
        <pc:spChg chg="add mod">
          <ac:chgData name="Eric Keller" userId="981d1b7f-a3ad-4cb6-9613-32d8b9282249" providerId="ADAL" clId="{3C658242-C883-404E-860A-0A9227F0E1C5}" dt="2025-11-12T17:24:28.716" v="2899" actId="14100"/>
          <ac:spMkLst>
            <pc:docMk/>
            <pc:sldMk cId="3388930012" sldId="512"/>
            <ac:spMk id="8" creationId="{CF7B206D-C4BA-0F75-D1AA-CA4B8A2E602D}"/>
          </ac:spMkLst>
        </pc:spChg>
      </pc:sldChg>
      <pc:sldChg chg="add del">
        <pc:chgData name="Eric Keller" userId="981d1b7f-a3ad-4cb6-9613-32d8b9282249" providerId="ADAL" clId="{3C658242-C883-404E-860A-0A9227F0E1C5}" dt="2025-11-12T17:26:40.068" v="3121" actId="47"/>
        <pc:sldMkLst>
          <pc:docMk/>
          <pc:sldMk cId="3176933180" sldId="513"/>
        </pc:sldMkLst>
      </pc:sldChg>
      <pc:sldChg chg="addSp modSp add mod modAnim">
        <pc:chgData name="Eric Keller" userId="981d1b7f-a3ad-4cb6-9613-32d8b9282249" providerId="ADAL" clId="{3C658242-C883-404E-860A-0A9227F0E1C5}" dt="2025-11-13T19:48:18.959" v="5758"/>
        <pc:sldMkLst>
          <pc:docMk/>
          <pc:sldMk cId="3401104489" sldId="514"/>
        </pc:sldMkLst>
        <pc:spChg chg="mod">
          <ac:chgData name="Eric Keller" userId="981d1b7f-a3ad-4cb6-9613-32d8b9282249" providerId="ADAL" clId="{3C658242-C883-404E-860A-0A9227F0E1C5}" dt="2025-11-12T17:24:44.101" v="2912" actId="20577"/>
          <ac:spMkLst>
            <pc:docMk/>
            <pc:sldMk cId="3401104489" sldId="514"/>
            <ac:spMk id="2" creationId="{AF9F87D3-EEEE-668F-275E-51181E307F54}"/>
          </ac:spMkLst>
        </pc:spChg>
        <pc:spChg chg="mod">
          <ac:chgData name="Eric Keller" userId="981d1b7f-a3ad-4cb6-9613-32d8b9282249" providerId="ADAL" clId="{3C658242-C883-404E-860A-0A9227F0E1C5}" dt="2025-11-12T21:28:19.767" v="5004" actId="20577"/>
          <ac:spMkLst>
            <pc:docMk/>
            <pc:sldMk cId="3401104489" sldId="514"/>
            <ac:spMk id="3" creationId="{8662CC5B-6594-CBCB-6ECB-246DE8A01A17}"/>
          </ac:spMkLst>
        </pc:spChg>
        <pc:spChg chg="add mod">
          <ac:chgData name="Eric Keller" userId="981d1b7f-a3ad-4cb6-9613-32d8b9282249" providerId="ADAL" clId="{3C658242-C883-404E-860A-0A9227F0E1C5}" dt="2025-11-12T17:26:31.768" v="3120" actId="14100"/>
          <ac:spMkLst>
            <pc:docMk/>
            <pc:sldMk cId="3401104489" sldId="514"/>
            <ac:spMk id="4" creationId="{1FB7C257-5D32-5894-E395-5BA0B28DA69F}"/>
          </ac:spMkLst>
        </pc:spChg>
        <pc:spChg chg="mod">
          <ac:chgData name="Eric Keller" userId="981d1b7f-a3ad-4cb6-9613-32d8b9282249" providerId="ADAL" clId="{3C658242-C883-404E-860A-0A9227F0E1C5}" dt="2025-11-12T17:26:04.910" v="3114" actId="14100"/>
          <ac:spMkLst>
            <pc:docMk/>
            <pc:sldMk cId="3401104489" sldId="514"/>
            <ac:spMk id="7" creationId="{DF918889-D2DD-DB32-95FC-25EE92864BB3}"/>
          </ac:spMkLst>
        </pc:spChg>
        <pc:spChg chg="mod">
          <ac:chgData name="Eric Keller" userId="981d1b7f-a3ad-4cb6-9613-32d8b9282249" providerId="ADAL" clId="{3C658242-C883-404E-860A-0A9227F0E1C5}" dt="2025-11-12T17:26:18.423" v="3117" actId="14100"/>
          <ac:spMkLst>
            <pc:docMk/>
            <pc:sldMk cId="3401104489" sldId="514"/>
            <ac:spMk id="8" creationId="{0CDEB5D8-A761-6D5F-35E3-F9DCF248F578}"/>
          </ac:spMkLst>
        </pc:spChg>
      </pc:sldChg>
      <pc:sldChg chg="addSp modSp new mod">
        <pc:chgData name="Eric Keller" userId="981d1b7f-a3ad-4cb6-9613-32d8b9282249" providerId="ADAL" clId="{3C658242-C883-404E-860A-0A9227F0E1C5}" dt="2025-11-21T16:19:01.758" v="6897" actId="1038"/>
        <pc:sldMkLst>
          <pc:docMk/>
          <pc:sldMk cId="3837755523" sldId="515"/>
        </pc:sldMkLst>
        <pc:spChg chg="mod">
          <ac:chgData name="Eric Keller" userId="981d1b7f-a3ad-4cb6-9613-32d8b9282249" providerId="ADAL" clId="{3C658242-C883-404E-860A-0A9227F0E1C5}" dt="2025-11-12T17:47:05.256" v="3991" actId="20577"/>
          <ac:spMkLst>
            <pc:docMk/>
            <pc:sldMk cId="3837755523" sldId="515"/>
            <ac:spMk id="2" creationId="{5220ABCF-7184-1459-5129-3D835E4918A0}"/>
          </ac:spMkLst>
        </pc:spChg>
        <pc:spChg chg="mod">
          <ac:chgData name="Eric Keller" userId="981d1b7f-a3ad-4cb6-9613-32d8b9282249" providerId="ADAL" clId="{3C658242-C883-404E-860A-0A9227F0E1C5}" dt="2025-11-21T16:17:49.773" v="6813" actId="20577"/>
          <ac:spMkLst>
            <pc:docMk/>
            <pc:sldMk cId="3837755523" sldId="515"/>
            <ac:spMk id="3" creationId="{BCE33DFD-D898-4522-F8E5-B88A324B623C}"/>
          </ac:spMkLst>
        </pc:spChg>
        <pc:spChg chg="add mod">
          <ac:chgData name="Eric Keller" userId="981d1b7f-a3ad-4cb6-9613-32d8b9282249" providerId="ADAL" clId="{3C658242-C883-404E-860A-0A9227F0E1C5}" dt="2025-11-21T16:18:53.498" v="6885" actId="20577"/>
          <ac:spMkLst>
            <pc:docMk/>
            <pc:sldMk cId="3837755523" sldId="515"/>
            <ac:spMk id="9" creationId="{816DA350-7104-BDE1-4D65-CC49DE63EA8E}"/>
          </ac:spMkLst>
        </pc:spChg>
        <pc:picChg chg="add mod">
          <ac:chgData name="Eric Keller" userId="981d1b7f-a3ad-4cb6-9613-32d8b9282249" providerId="ADAL" clId="{3C658242-C883-404E-860A-0A9227F0E1C5}" dt="2025-11-21T16:19:01.758" v="6897" actId="1038"/>
          <ac:picMkLst>
            <pc:docMk/>
            <pc:sldMk cId="3837755523" sldId="515"/>
            <ac:picMk id="5" creationId="{1A5157E7-8E82-2595-96B5-EB34A00060FF}"/>
          </ac:picMkLst>
        </pc:picChg>
        <pc:picChg chg="add mod">
          <ac:chgData name="Eric Keller" userId="981d1b7f-a3ad-4cb6-9613-32d8b9282249" providerId="ADAL" clId="{3C658242-C883-404E-860A-0A9227F0E1C5}" dt="2025-11-21T16:18:58.835" v="6892" actId="1038"/>
          <ac:picMkLst>
            <pc:docMk/>
            <pc:sldMk cId="3837755523" sldId="515"/>
            <ac:picMk id="7" creationId="{E765D646-AF62-5323-AE80-B28A1A457D97}"/>
          </ac:picMkLst>
        </pc:picChg>
      </pc:sldChg>
      <pc:sldChg chg="addSp modSp new mod modNotesTx">
        <pc:chgData name="Eric Keller" userId="981d1b7f-a3ad-4cb6-9613-32d8b9282249" providerId="ADAL" clId="{3C658242-C883-404E-860A-0A9227F0E1C5}" dt="2025-11-21T19:50:57.381" v="6901" actId="20577"/>
        <pc:sldMkLst>
          <pc:docMk/>
          <pc:sldMk cId="1060643799" sldId="516"/>
        </pc:sldMkLst>
        <pc:spChg chg="mod">
          <ac:chgData name="Eric Keller" userId="981d1b7f-a3ad-4cb6-9613-32d8b9282249" providerId="ADAL" clId="{3C658242-C883-404E-860A-0A9227F0E1C5}" dt="2025-11-12T17:31:01.074" v="3283" actId="20577"/>
          <ac:spMkLst>
            <pc:docMk/>
            <pc:sldMk cId="1060643799" sldId="516"/>
            <ac:spMk id="2" creationId="{FA12A2A9-FA06-BDCE-FBA5-BFA720789B8F}"/>
          </ac:spMkLst>
        </pc:spChg>
        <pc:spChg chg="mod">
          <ac:chgData name="Eric Keller" userId="981d1b7f-a3ad-4cb6-9613-32d8b9282249" providerId="ADAL" clId="{3C658242-C883-404E-860A-0A9227F0E1C5}" dt="2025-11-12T21:32:57.116" v="5026" actId="20577"/>
          <ac:spMkLst>
            <pc:docMk/>
            <pc:sldMk cId="1060643799" sldId="516"/>
            <ac:spMk id="3" creationId="{A6B1A498-02C1-662D-91EB-E78FBAA8EC94}"/>
          </ac:spMkLst>
        </pc:spChg>
        <pc:picChg chg="add mod">
          <ac:chgData name="Eric Keller" userId="981d1b7f-a3ad-4cb6-9613-32d8b9282249" providerId="ADAL" clId="{3C658242-C883-404E-860A-0A9227F0E1C5}" dt="2025-11-12T21:32:28.235" v="5007" actId="14100"/>
          <ac:picMkLst>
            <pc:docMk/>
            <pc:sldMk cId="1060643799" sldId="516"/>
            <ac:picMk id="5" creationId="{D85E3A64-5F0D-2A8D-B2EF-5AF43F4ECD52}"/>
          </ac:picMkLst>
        </pc:picChg>
      </pc:sldChg>
      <pc:sldChg chg="addSp delSp modSp new mod">
        <pc:chgData name="Eric Keller" userId="981d1b7f-a3ad-4cb6-9613-32d8b9282249" providerId="ADAL" clId="{3C658242-C883-404E-860A-0A9227F0E1C5}" dt="2025-11-19T21:49:57.913" v="6538" actId="14100"/>
        <pc:sldMkLst>
          <pc:docMk/>
          <pc:sldMk cId="3773204485" sldId="517"/>
        </pc:sldMkLst>
        <pc:spChg chg="mod">
          <ac:chgData name="Eric Keller" userId="981d1b7f-a3ad-4cb6-9613-32d8b9282249" providerId="ADAL" clId="{3C658242-C883-404E-860A-0A9227F0E1C5}" dt="2025-11-13T20:06:03.695" v="5844" actId="20577"/>
          <ac:spMkLst>
            <pc:docMk/>
            <pc:sldMk cId="3773204485" sldId="517"/>
            <ac:spMk id="2" creationId="{90AAFF1A-4AF1-5DF5-DD95-0FC62EBD7A7D}"/>
          </ac:spMkLst>
        </pc:spChg>
        <pc:spChg chg="mod">
          <ac:chgData name="Eric Keller" userId="981d1b7f-a3ad-4cb6-9613-32d8b9282249" providerId="ADAL" clId="{3C658242-C883-404E-860A-0A9227F0E1C5}" dt="2025-11-13T20:05:57.815" v="5837" actId="20577"/>
          <ac:spMkLst>
            <pc:docMk/>
            <pc:sldMk cId="3773204485" sldId="517"/>
            <ac:spMk id="3" creationId="{7B389E9A-ED56-C8DB-DD13-10F3E2207C7A}"/>
          </ac:spMkLst>
        </pc:spChg>
        <pc:spChg chg="add mod">
          <ac:chgData name="Eric Keller" userId="981d1b7f-a3ad-4cb6-9613-32d8b9282249" providerId="ADAL" clId="{3C658242-C883-404E-860A-0A9227F0E1C5}" dt="2025-11-12T17:38:14.335" v="3521" actId="20577"/>
          <ac:spMkLst>
            <pc:docMk/>
            <pc:sldMk cId="3773204485" sldId="517"/>
            <ac:spMk id="18" creationId="{B9335D68-452A-6097-6D72-A659516FCB27}"/>
          </ac:spMkLst>
        </pc:spChg>
        <pc:picChg chg="add mod modCrop">
          <ac:chgData name="Eric Keller" userId="981d1b7f-a3ad-4cb6-9613-32d8b9282249" providerId="ADAL" clId="{3C658242-C883-404E-860A-0A9227F0E1C5}" dt="2025-11-12T17:37:48.677" v="3471" actId="1076"/>
          <ac:picMkLst>
            <pc:docMk/>
            <pc:sldMk cId="3773204485" sldId="517"/>
            <ac:picMk id="5" creationId="{CC757497-98E0-DA0C-7AFE-019D2C3893D1}"/>
          </ac:picMkLst>
        </pc:picChg>
        <pc:picChg chg="add mod">
          <ac:chgData name="Eric Keller" userId="981d1b7f-a3ad-4cb6-9613-32d8b9282249" providerId="ADAL" clId="{3C658242-C883-404E-860A-0A9227F0E1C5}" dt="2025-11-12T17:37:52.854" v="3477" actId="1037"/>
          <ac:picMkLst>
            <pc:docMk/>
            <pc:sldMk cId="3773204485" sldId="517"/>
            <ac:picMk id="6" creationId="{A545EA9F-9980-3881-98C4-78B324914EDF}"/>
          </ac:picMkLst>
        </pc:picChg>
        <pc:picChg chg="add mod">
          <ac:chgData name="Eric Keller" userId="981d1b7f-a3ad-4cb6-9613-32d8b9282249" providerId="ADAL" clId="{3C658242-C883-404E-860A-0A9227F0E1C5}" dt="2025-11-12T17:37:56.693" v="3491" actId="1037"/>
          <ac:picMkLst>
            <pc:docMk/>
            <pc:sldMk cId="3773204485" sldId="517"/>
            <ac:picMk id="7" creationId="{F98B9814-09D6-FA6A-A549-36C52E39E933}"/>
          </ac:picMkLst>
        </pc:picChg>
        <pc:picChg chg="add mod">
          <ac:chgData name="Eric Keller" userId="981d1b7f-a3ad-4cb6-9613-32d8b9282249" providerId="ADAL" clId="{3C658242-C883-404E-860A-0A9227F0E1C5}" dt="2025-11-12T17:37:59.320" v="3503" actId="1037"/>
          <ac:picMkLst>
            <pc:docMk/>
            <pc:sldMk cId="3773204485" sldId="517"/>
            <ac:picMk id="8" creationId="{47E3C394-1F95-76AE-5416-2AB48DF5E614}"/>
          </ac:picMkLst>
        </pc:picChg>
        <pc:picChg chg="add mod">
          <ac:chgData name="Eric Keller" userId="981d1b7f-a3ad-4cb6-9613-32d8b9282249" providerId="ADAL" clId="{3C658242-C883-404E-860A-0A9227F0E1C5}" dt="2025-11-12T17:38:04.806" v="3519" actId="1036"/>
          <ac:picMkLst>
            <pc:docMk/>
            <pc:sldMk cId="3773204485" sldId="517"/>
            <ac:picMk id="9" creationId="{5354F85D-1DBA-53BF-7865-1FF8C1685888}"/>
          </ac:picMkLst>
        </pc:picChg>
        <pc:picChg chg="add mod">
          <ac:chgData name="Eric Keller" userId="981d1b7f-a3ad-4cb6-9613-32d8b9282249" providerId="ADAL" clId="{3C658242-C883-404E-860A-0A9227F0E1C5}" dt="2025-11-12T17:37:48.677" v="3471" actId="1076"/>
          <ac:picMkLst>
            <pc:docMk/>
            <pc:sldMk cId="3773204485" sldId="517"/>
            <ac:picMk id="11" creationId="{D09636B0-110F-100E-C833-EC2C9793E882}"/>
          </ac:picMkLst>
        </pc:picChg>
        <pc:picChg chg="add mod">
          <ac:chgData name="Eric Keller" userId="981d1b7f-a3ad-4cb6-9613-32d8b9282249" providerId="ADAL" clId="{3C658242-C883-404E-860A-0A9227F0E1C5}" dt="2025-11-12T17:37:48.677" v="3471" actId="1076"/>
          <ac:picMkLst>
            <pc:docMk/>
            <pc:sldMk cId="3773204485" sldId="517"/>
            <ac:picMk id="12" creationId="{6A9BF772-E915-582E-92E9-883267201D87}"/>
          </ac:picMkLst>
        </pc:picChg>
        <pc:cxnChg chg="add mod">
          <ac:chgData name="Eric Keller" userId="981d1b7f-a3ad-4cb6-9613-32d8b9282249" providerId="ADAL" clId="{3C658242-C883-404E-860A-0A9227F0E1C5}" dt="2025-11-19T21:49:00.338" v="6517" actId="14100"/>
          <ac:cxnSpMkLst>
            <pc:docMk/>
            <pc:sldMk cId="3773204485" sldId="517"/>
            <ac:cxnSpMk id="4" creationId="{AEC6FF57-BC77-D456-C58E-E0C4365173D7}"/>
          </ac:cxnSpMkLst>
        </pc:cxnChg>
        <pc:cxnChg chg="add mod">
          <ac:chgData name="Eric Keller" userId="981d1b7f-a3ad-4cb6-9613-32d8b9282249" providerId="ADAL" clId="{3C658242-C883-404E-860A-0A9227F0E1C5}" dt="2025-11-12T17:37:48.677" v="3471" actId="1076"/>
          <ac:cxnSpMkLst>
            <pc:docMk/>
            <pc:sldMk cId="3773204485" sldId="517"/>
            <ac:cxnSpMk id="14" creationId="{6281D9BB-BAA8-957A-8EE0-E615C4E1D7E8}"/>
          </ac:cxnSpMkLst>
        </pc:cxnChg>
        <pc:cxnChg chg="add mod">
          <ac:chgData name="Eric Keller" userId="981d1b7f-a3ad-4cb6-9613-32d8b9282249" providerId="ADAL" clId="{3C658242-C883-404E-860A-0A9227F0E1C5}" dt="2025-11-12T17:37:48.677" v="3471" actId="1076"/>
          <ac:cxnSpMkLst>
            <pc:docMk/>
            <pc:sldMk cId="3773204485" sldId="517"/>
            <ac:cxnSpMk id="15" creationId="{1A5B3641-422B-D31D-C7DD-29C5443C36E7}"/>
          </ac:cxnSpMkLst>
        </pc:cxnChg>
        <pc:cxnChg chg="add mod">
          <ac:chgData name="Eric Keller" userId="981d1b7f-a3ad-4cb6-9613-32d8b9282249" providerId="ADAL" clId="{3C658242-C883-404E-860A-0A9227F0E1C5}" dt="2025-11-19T21:49:07.948" v="6520" actId="14100"/>
          <ac:cxnSpMkLst>
            <pc:docMk/>
            <pc:sldMk cId="3773204485" sldId="517"/>
            <ac:cxnSpMk id="16" creationId="{23968CDD-1AD0-AC29-437E-14B7D0508F80}"/>
          </ac:cxnSpMkLst>
        </pc:cxnChg>
        <pc:cxnChg chg="add mod">
          <ac:chgData name="Eric Keller" userId="981d1b7f-a3ad-4cb6-9613-32d8b9282249" providerId="ADAL" clId="{3C658242-C883-404E-860A-0A9227F0E1C5}" dt="2025-11-19T21:49:14.482" v="6523" actId="14100"/>
          <ac:cxnSpMkLst>
            <pc:docMk/>
            <pc:sldMk cId="3773204485" sldId="517"/>
            <ac:cxnSpMk id="20" creationId="{936813F8-B8C4-4B90-167E-B1B5F9251307}"/>
          </ac:cxnSpMkLst>
        </pc:cxnChg>
        <pc:cxnChg chg="add mod">
          <ac:chgData name="Eric Keller" userId="981d1b7f-a3ad-4cb6-9613-32d8b9282249" providerId="ADAL" clId="{3C658242-C883-404E-860A-0A9227F0E1C5}" dt="2025-11-19T21:49:22.230" v="6526" actId="14100"/>
          <ac:cxnSpMkLst>
            <pc:docMk/>
            <pc:sldMk cId="3773204485" sldId="517"/>
            <ac:cxnSpMk id="23" creationId="{955A9A16-73D9-9399-BEA4-11CEDE9CEFEE}"/>
          </ac:cxnSpMkLst>
        </pc:cxnChg>
        <pc:cxnChg chg="add mod">
          <ac:chgData name="Eric Keller" userId="981d1b7f-a3ad-4cb6-9613-32d8b9282249" providerId="ADAL" clId="{3C658242-C883-404E-860A-0A9227F0E1C5}" dt="2025-11-19T21:49:27.907" v="6529" actId="14100"/>
          <ac:cxnSpMkLst>
            <pc:docMk/>
            <pc:sldMk cId="3773204485" sldId="517"/>
            <ac:cxnSpMk id="26" creationId="{5E84624E-0FC5-DA84-A9C1-C9EC5927E5D8}"/>
          </ac:cxnSpMkLst>
        </pc:cxnChg>
        <pc:cxnChg chg="add mod">
          <ac:chgData name="Eric Keller" userId="981d1b7f-a3ad-4cb6-9613-32d8b9282249" providerId="ADAL" clId="{3C658242-C883-404E-860A-0A9227F0E1C5}" dt="2025-11-19T21:49:40.488" v="6532" actId="14100"/>
          <ac:cxnSpMkLst>
            <pc:docMk/>
            <pc:sldMk cId="3773204485" sldId="517"/>
            <ac:cxnSpMk id="29" creationId="{452359F9-1B11-7F63-AEE3-1CAF551BCF52}"/>
          </ac:cxnSpMkLst>
        </pc:cxnChg>
        <pc:cxnChg chg="add mod">
          <ac:chgData name="Eric Keller" userId="981d1b7f-a3ad-4cb6-9613-32d8b9282249" providerId="ADAL" clId="{3C658242-C883-404E-860A-0A9227F0E1C5}" dt="2025-11-19T21:49:48.798" v="6535" actId="14100"/>
          <ac:cxnSpMkLst>
            <pc:docMk/>
            <pc:sldMk cId="3773204485" sldId="517"/>
            <ac:cxnSpMk id="32" creationId="{0A18CDE5-016F-3128-E886-70DCD98BBA1B}"/>
          </ac:cxnSpMkLst>
        </pc:cxnChg>
        <pc:cxnChg chg="add mod">
          <ac:chgData name="Eric Keller" userId="981d1b7f-a3ad-4cb6-9613-32d8b9282249" providerId="ADAL" clId="{3C658242-C883-404E-860A-0A9227F0E1C5}" dt="2025-11-19T21:49:57.913" v="6538" actId="14100"/>
          <ac:cxnSpMkLst>
            <pc:docMk/>
            <pc:sldMk cId="3773204485" sldId="517"/>
            <ac:cxnSpMk id="35" creationId="{4A0FE928-1DA8-4322-01D3-95F88F69984A}"/>
          </ac:cxnSpMkLst>
        </pc:cxnChg>
      </pc:sldChg>
      <pc:sldChg chg="addSp delSp modSp add del mod ord modNotesTx">
        <pc:chgData name="Eric Keller" userId="981d1b7f-a3ad-4cb6-9613-32d8b9282249" providerId="ADAL" clId="{3C658242-C883-404E-860A-0A9227F0E1C5}" dt="2025-11-21T19:50:24.277" v="6898" actId="47"/>
        <pc:sldMkLst>
          <pc:docMk/>
          <pc:sldMk cId="164661566" sldId="518"/>
        </pc:sldMkLst>
      </pc:sldChg>
      <pc:sldChg chg="modSp add mod modNotesTx">
        <pc:chgData name="Eric Keller" userId="981d1b7f-a3ad-4cb6-9613-32d8b9282249" providerId="ADAL" clId="{3C658242-C883-404E-860A-0A9227F0E1C5}" dt="2025-11-21T19:51:17.277" v="6904" actId="20577"/>
        <pc:sldMkLst>
          <pc:docMk/>
          <pc:sldMk cId="3489350644" sldId="519"/>
        </pc:sldMkLst>
        <pc:spChg chg="mod">
          <ac:chgData name="Eric Keller" userId="981d1b7f-a3ad-4cb6-9613-32d8b9282249" providerId="ADAL" clId="{3C658242-C883-404E-860A-0A9227F0E1C5}" dt="2025-11-12T18:34:34.178" v="4463" actId="20577"/>
          <ac:spMkLst>
            <pc:docMk/>
            <pc:sldMk cId="3489350644" sldId="519"/>
            <ac:spMk id="3" creationId="{8B939A0B-3D83-D070-B35B-89AF9C392A3C}"/>
          </ac:spMkLst>
        </pc:spChg>
      </pc:sldChg>
      <pc:sldChg chg="modSp new mod">
        <pc:chgData name="Eric Keller" userId="981d1b7f-a3ad-4cb6-9613-32d8b9282249" providerId="ADAL" clId="{3C658242-C883-404E-860A-0A9227F0E1C5}" dt="2025-11-13T20:05:36.624" v="5813" actId="20577"/>
        <pc:sldMkLst>
          <pc:docMk/>
          <pc:sldMk cId="1795242513" sldId="520"/>
        </pc:sldMkLst>
        <pc:spChg chg="mod">
          <ac:chgData name="Eric Keller" userId="981d1b7f-a3ad-4cb6-9613-32d8b9282249" providerId="ADAL" clId="{3C658242-C883-404E-860A-0A9227F0E1C5}" dt="2025-11-12T19:01:50.851" v="4509" actId="20577"/>
          <ac:spMkLst>
            <pc:docMk/>
            <pc:sldMk cId="1795242513" sldId="520"/>
            <ac:spMk id="2" creationId="{0527C653-656E-B927-B3BC-B2D24BAD0DB6}"/>
          </ac:spMkLst>
        </pc:spChg>
        <pc:spChg chg="mod">
          <ac:chgData name="Eric Keller" userId="981d1b7f-a3ad-4cb6-9613-32d8b9282249" providerId="ADAL" clId="{3C658242-C883-404E-860A-0A9227F0E1C5}" dt="2025-11-13T20:05:36.624" v="5813" actId="20577"/>
          <ac:spMkLst>
            <pc:docMk/>
            <pc:sldMk cId="1795242513" sldId="520"/>
            <ac:spMk id="3" creationId="{B1217CAA-5138-B18F-5104-BEE10C2E919C}"/>
          </ac:spMkLst>
        </pc:spChg>
      </pc:sldChg>
      <pc:sldChg chg="modSp new del mod">
        <pc:chgData name="Eric Keller" userId="981d1b7f-a3ad-4cb6-9613-32d8b9282249" providerId="ADAL" clId="{3C658242-C883-404E-860A-0A9227F0E1C5}" dt="2025-11-21T19:50:24.277" v="6898" actId="47"/>
        <pc:sldMkLst>
          <pc:docMk/>
          <pc:sldMk cId="1036644626" sldId="521"/>
        </pc:sldMkLst>
      </pc:sldChg>
      <pc:sldChg chg="addSp delSp modSp new mod modNotesTx">
        <pc:chgData name="Eric Keller" userId="981d1b7f-a3ad-4cb6-9613-32d8b9282249" providerId="ADAL" clId="{3C658242-C883-404E-860A-0A9227F0E1C5}" dt="2025-11-21T19:51:40.004" v="6911" actId="20577"/>
        <pc:sldMkLst>
          <pc:docMk/>
          <pc:sldMk cId="3931038006" sldId="522"/>
        </pc:sldMkLst>
        <pc:spChg chg="mod">
          <ac:chgData name="Eric Keller" userId="981d1b7f-a3ad-4cb6-9613-32d8b9282249" providerId="ADAL" clId="{3C658242-C883-404E-860A-0A9227F0E1C5}" dt="2025-11-19T21:01:57.577" v="6098" actId="20577"/>
          <ac:spMkLst>
            <pc:docMk/>
            <pc:sldMk cId="3931038006" sldId="522"/>
            <ac:spMk id="2" creationId="{BC0FA548-8FE9-122D-7E31-7B95FEC23296}"/>
          </ac:spMkLst>
        </pc:spChg>
        <pc:spChg chg="mod">
          <ac:chgData name="Eric Keller" userId="981d1b7f-a3ad-4cb6-9613-32d8b9282249" providerId="ADAL" clId="{3C658242-C883-404E-860A-0A9227F0E1C5}" dt="2025-11-19T23:37:55.946" v="6586" actId="20577"/>
          <ac:spMkLst>
            <pc:docMk/>
            <pc:sldMk cId="3931038006" sldId="522"/>
            <ac:spMk id="3" creationId="{B90D7DD8-6CE8-5128-F0DA-0CA3FBC4B5FB}"/>
          </ac:spMkLst>
        </pc:spChg>
        <pc:spChg chg="add mod">
          <ac:chgData name="Eric Keller" userId="981d1b7f-a3ad-4cb6-9613-32d8b9282249" providerId="ADAL" clId="{3C658242-C883-404E-860A-0A9227F0E1C5}" dt="2025-11-19T23:36:12.196" v="6539" actId="14100"/>
          <ac:spMkLst>
            <pc:docMk/>
            <pc:sldMk cId="3931038006" sldId="522"/>
            <ac:spMk id="6" creationId="{5C7CF7AA-C5DF-D67E-947B-3970AD179D61}"/>
          </ac:spMkLst>
        </pc:spChg>
        <pc:picChg chg="add mod">
          <ac:chgData name="Eric Keller" userId="981d1b7f-a3ad-4cb6-9613-32d8b9282249" providerId="ADAL" clId="{3C658242-C883-404E-860A-0A9227F0E1C5}" dt="2025-11-19T21:14:27.711" v="6493" actId="1035"/>
          <ac:picMkLst>
            <pc:docMk/>
            <pc:sldMk cId="3931038006" sldId="522"/>
            <ac:picMk id="5" creationId="{06EFDE68-77ED-AB7F-0051-DA5F71323B9C}"/>
          </ac:picMkLst>
        </pc:picChg>
      </pc:sldChg>
      <pc:sldChg chg="new del">
        <pc:chgData name="Eric Keller" userId="981d1b7f-a3ad-4cb6-9613-32d8b9282249" providerId="ADAL" clId="{3C658242-C883-404E-860A-0A9227F0E1C5}" dt="2025-11-21T19:50:27.406" v="6899" actId="47"/>
        <pc:sldMkLst>
          <pc:docMk/>
          <pc:sldMk cId="4253785025" sldId="523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3T18:52:37.9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 24575,'122'-2'0,"131"5"0,-147 13 0,-70-9 0,59 3 0,483-8 0,-276-4 0,511 2 0,-805 0 0,0 0 0,-1 0 0,1 1 0,0 1 0,0-1 0,0 2 0,-1-1 0,1 1 0,-1 0 0,0 0 0,0 0 0,8 7 0,-7-4 0,0 1 0,0 0 0,-1 0 0,0 1 0,0 0 0,-1 0 0,0 1 0,10 17 0,8 35 0,-20-50 0,0 1 0,0-1 0,2 0 0,-1 0 0,14 19 0,-12-22 0,0 1 0,-1 0 0,0 0 0,0 0 0,-1 1 0,0-1 0,-1 1 0,0 1 0,4 16 0,-2-7 0,1 0 0,18 36 0,1 2 0,20 95 0,-36-112 0,1-1 0,2 0 0,26 54 0,4-11 0,69 122 0,-77-146 0,-2 0 0,23 65 0,-24-64 0,-24-48 0,-1 0 0,-1 0 0,0 0 0,6 20 0,-7-15 0,2 0 0,-1-1 0,2 1 0,0-2 0,13 20 0,58 68 0,-49-65 0,28 42 0,-52-69 0,1-1 0,0 1 0,0-1 0,1 0 0,0-1 0,1 0 0,0 0 0,1-1 0,18 13 0,122 74 0,-99-60 0,-40-26 0,1 0 0,0-1 0,16 7 0,31 9 0,1-2 0,1-3 0,0-3 0,1-3 0,73 7 0,-39-13 0,117-8 0,-77-1 0,673 2 0,-783-2 0,1-1 0,-1-1 0,35-10 0,-26 6 0,15-6 0,-32 8 0,0 2 0,38-6 0,8 7 0,-41 3 0,-1 0 0,0-2 0,1-1 0,-1-1 0,24-7 0,172-46 0,-101 29 0,-37 1 0,-60 19 0,0 1 0,0 0 0,1 2 0,21-3 0,-26 6 0,0 0 0,0-1 0,-1-1 0,1-1 0,-1 0 0,0-1 0,21-11 0,-7 4 0,0 2 0,0 0 0,1 2 0,0 2 0,44-6 0,-52 9 0,10-4 0,0-1 0,38-16 0,-39 13 0,1 1 0,37-7 0,72 2 0,-4 0 0,24-10 0,-77 9 0,-36 8 0,57-18 0,-48 7 0,-31 9 0,0 2 0,1 1 0,0 1 0,0 1 0,53-4 0,-36 6 0,-1-1 0,0-3 0,54-15 0,-20 3 0,120-18 0,-176 34 0,-1-1 0,1-1 0,-1-1 0,0-1 0,23-13 0,-20 10 0,1 1 0,0 0 0,42-10 0,12 7 0,95-3 0,84 8 0,-257 8 0,331 23 0,-184-8 0,-114-11 0,-1 2 0,51 17 0,-52-14 0,0 0 0,0-2 0,35 2 0,193-7 0,-134-4 0,86-15 0,-23 1 0,-93 15 0,-35 1 0,0-2 0,102-17 0,-116 12 0,1 2 0,1 2 0,-1 2 0,0 2 0,1 2 0,78 16 0,7-6 0,-90-11 0,66 12 0,127 27 0,-134-24 0,82 18 0,-47 7 0,-76-22 0,68 14 0,-101-27 0,0 1 0,46 21 0,-47-18 0,0 0 0,51 11 0,-37-12 0,47 17 0,-59-16 0,1-2 0,0-1 0,61 8 0,-42-10 0,0 2 0,59 17 0,-39-5 0,70 16 0,-78-25 0,283 65 0,-308-68 0,0-1 0,41 2 0,16 2 0,-24 1 0,-7-3 0,84 25 0,-82-18 0,128 16 0,-143-25 0,125 4 0,11 3 0,-34 1 0,264-9 0,-234-8 0,465 2 0,-605-2 0,0-3 0,0-1 0,0-2 0,47-17 0,8 0 0,-26 5 0,73-31 0,-80 27 0,95-42 0,-147 61 0,1 0 0,-1-1 0,-1 0 0,1-1 0,-1 0 0,0-1 0,13-13 0,60-70 0,-42 43 0,142-171 0,-142 163 0,-2-1 0,36-74 0,13-83 0,-71 168 0,61-189 0,-60 178 0,-14 41 0,1-1 0,1 1 0,0 0 0,1 0 0,1 1 0,11-18 0,-3 11 0,0 0 0,2 1 0,0 0 0,2 2 0,40-32 0,-49 45 0,1 1 0,-1 0 0,2 1 0,-1 1 0,0 0 0,0 0 0,1 1 0,0 1 0,13 0 0,41-8 0,12-9 0,-40 7 0,1 3 0,1 1 0,44-2 0,59 11 0,-89 1 0,1-3 0,0-2 0,68-12 0,-65 4 0,109-4 0,61 16 0,-89 0 0,17-2-1365,-129 0-5461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3T18:53:53.31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2 24575,'104'-1'0,"117"3"0,-109 13 0,-65-7 0,51 1 0,-69-8 0,0 2 0,53 12 0,-37-8 0,0-1 0,0-3 0,0-1 0,83-9 0,-31-7 0,-59 7 0,40-2 0,-37 7 0,0 3 0,0 1 0,75 15 0,-69-10 0,0-3 0,0-1 0,56-5 0,70 4 0,-53 19 0,-80-12 0,-17-3 0,0 1 0,36 16 0,3 2 0,-59-24 0,0 1 0,0-1 0,0 1 0,0-1 0,0 1 0,0 0 0,0 0 0,-1 0 0,1 1 0,-1-1 0,0 1 0,1-1 0,-1 1 0,0 0 0,-1 0 0,1 0 0,0 0 0,-1 0 0,2 3 0,0 7 0,1-1 0,-2 1 0,3 22 0,-1-5 0,-2-19 0,26 133 0,-23-126 0,1-1 0,0 0 0,1 0 0,1-1 0,1 0 0,10 16 0,115 171 0,-120-178 0,19 49 0,2 5 0,0 5 0,-6-13 0,-11-33 0,-8-15 0,1 0 0,1-1 0,16 23 0,-11-20 0,-1 2 0,-2 0 0,-1 1 0,17 48 0,-8-18 0,-13-36 0,1 0 0,0 0 0,2-1 0,1 0 0,1-2 0,18 22 0,139 146 0,25 18 0,-181-193 0,0 0 0,1-1 0,22 13 0,-16-11 0,20 8 0,-32-17 0,0 1 0,0 0 0,16 12 0,-4-1 0,1-1 0,1-1 0,0 0 0,1-2 0,0-1 0,49 14 0,-35-15 0,1-2 0,0-1 0,0-2 0,45-1 0,-46-2 0,56 11 0,26 1 0,424-11 0,-281-5 0,-234 2 0,1-2 0,-1-1 0,52-11 0,53-13 0,-111 21 0,2 2 0,-1 0 0,0 2 0,34 1 0,18-2 0,-67 1 0,-1 1 0,-1-2 0,1 1 0,0-1 0,-1-1 0,1 0 0,8-5 0,-6 3 0,0 1 0,22-8 0,-7 8 0,0 1 0,41-2 0,21-3 0,69-6 0,-73 10 0,-50 1 0,-1-3 0,48-14 0,-53 13 0,1 0 0,0 2 0,58-5 0,-15 12 0,-47 1 0,0-2 0,0 0 0,-1-2 0,49-10 0,162-66 0,-222 74 0,-1-1 0,0 0 0,17-11 0,-18 9 0,0 1 0,1 1 0,22-8 0,-14 6 0,0 0 0,0-2 0,25-14 0,-26 13 0,0 0 0,41-14 0,180-59 0,-223 75 0,-1-1 0,19-13 0,26-14 0,13 1 0,119-40 0,-129 55 0,-30 8 0,0 2 0,1 1 0,0 1 0,46-2 0,42-6 0,-82 9 0,53-2 0,-59 8 0,1-1 0,67-14 0,-53 8 0,0 2 0,0 3 0,98 5 0,-41 1 0,72-5 0,182 4 0,-307 4 0,100 25 0,-35-6 0,9 7 0,8 2 0,279 30 0,-283-39 0,-60-10 0,129 10 0,295-24 0,-242-3 0,675 2 0,-902 2 0,0 0 0,39 10 0,-35-6 0,40 3 0,-33-5 0,40 9 0,-41-6 0,42 3 0,-31-5 0,-1 3 0,60 16 0,11 2 0,-66-16 0,-6-1 0,76 6 0,-90-12 0,-1 1 0,1 2 0,48 15 0,-22-5 0,-28-10 0,0-1 0,47 1 0,33 5 0,-68-4 0,-22-5 0,0 2 0,0 0 0,0 2 0,0 0 0,20 10 0,-21-9 0,1 0 0,-1-1 0,1-1 0,0 0 0,0-2 0,0 0 0,0-2 0,29 0 0,11 1 0,-37 1 0,1 1 0,-2 1 0,40 14 0,-40-12 0,-1 0 0,1-2 0,1 0 0,25 1 0,369-4 0,-204-4 0,638 2 0,-827 2 0,-1 0 0,0 2 0,34 9 0,-23-4 0,56 19 0,-65-19 0,0-1 0,43 8 0,-8-9 0,1-4 0,110-7 0,-135 1 0,0-1 0,0-1 0,-1-2 0,0-2 0,0-1 0,54-24 0,-71 23 0,0-1 0,-1 0 0,0-1 0,18-20 0,31-22 0,-60 49 0,1 0 0,-1 0 0,0-1 0,-1 1 0,1-1 0,-2-1 0,1 1 0,6-15 0,-5 12 0,-1 0 0,1 0 0,1 1 0,13-16 0,-2 6 0,-4 6 0,0-1 0,-1 0 0,19-30 0,26-35 0,-45 64 0,-1 0 0,-1 0 0,0-1 0,-2-1 0,1 0 0,12-34 0,86-297 0,-69 160 0,-36 175 0,-2-1 0,0 1 0,0-1 0,-1 0 0,-1 1 0,0-1 0,-1 1 0,-3-15 0,-5-41 0,8 43 0,0-9 0,1-37 0,2 62 0,0 1 0,0 0 0,1 0 0,0 0 0,0 0 0,1 0 0,0 0 0,1 1 0,5-11 0,75-134 0,-80 147 0,0-1 0,0 0 0,1 1 0,0 0 0,0 0 0,1 0 0,-1 1 0,1 0 0,0 0 0,1 0 0,9-5 0,6-1 0,1 0 0,30-9 0,8-3 0,-36 13 0,0 1 0,0 1 0,1 1 0,38-5 0,-17 7 0,78 2 0,-67 5 0,76-1 0,-116-2 0,0-1 0,1-1 0,-1-1 0,-1 0 0,21-8 0,16-10 0,1 3 0,0 2 0,1 3 0,1 1 0,83-5 0,-123 18 0,0 1 0,-1 1 0,1 1 0,21 5 0,36 6 0,-10-11 0,1-3 0,0-3 0,86-15 0,-129 16 0,-13 0-273,0 1 0,0 1 0,1 0 0,17 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90694-900D-4E09-BFEC-C3C5F9C664ED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551D3-EC95-4FB6-8A37-D8FA709C7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41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C2721-A2AF-1F48-AC2C-2170043F3E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33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551D3-EC95-4FB6-8A37-D8FA709C7F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27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551D3-EC95-4FB6-8A37-D8FA709C7F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35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551D3-EC95-4FB6-8A37-D8FA709C7F5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75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551D3-EC95-4FB6-8A37-D8FA709C7F5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91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551D3-EC95-4FB6-8A37-D8FA709C7F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69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C2721-A2AF-1F48-AC2C-2170043F3E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9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551D3-EC95-4FB6-8A37-D8FA709C7F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85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551D3-EC95-4FB6-8A37-D8FA709C7F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49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551D3-EC95-4FB6-8A37-D8FA709C7F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28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C2721-A2AF-1F48-AC2C-2170043F3E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87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C2721-A2AF-1F48-AC2C-2170043F3E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12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8390A-2E7D-93DB-345C-4922970A7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E1109E-57D5-D678-31EA-A15C37E5DF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06C9CD-23A8-69FB-3F75-5D226E6B70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A3D0DB-BCDC-1B92-4910-8A0FC5C655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551D3-EC95-4FB6-8A37-D8FA709C7F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47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4A1B8-3A90-C8F3-9781-4A9FE92838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CFFE36-DE1D-D5DE-6111-C01441462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57F84-C30A-3BE7-1D6A-972206DEF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D1374-C1AC-AB50-3EE7-DA25CE7CF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431-A18B-44F7-8A1D-87C367F61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47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3013C-83A2-7EAC-E770-E1FF13930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77F74C-0C64-548F-D061-7A60F61298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F5060-2856-A870-25BC-8EDE4331E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6C05F-6691-F3EA-23E3-CD8713C35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431-A18B-44F7-8A1D-87C367F61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37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48B658-16EB-5F3C-687C-076B0C730D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193BA6-A14E-0040-CDE7-D3796594BD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1962E-8F1C-B54C-E6EE-161660C91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7F9C6-8AAD-9767-9283-BFD068C37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431-A18B-44F7-8A1D-87C367F61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21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2CE7D-E416-9450-D809-7B07AC7F1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0F267-62C2-48DA-AF33-54F6146E0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41342-706E-8BAE-6953-9177B8001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F05EC-FDA1-AF2D-7D8A-A9C2C8A2C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431-A18B-44F7-8A1D-87C367F6151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931F279-9697-F86B-53E9-8178CBB7D7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07" y="6164824"/>
            <a:ext cx="3142846" cy="47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55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E3DC5-3DAA-B18D-8765-D0BF978FF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D6023-64D7-3FF0-05F7-C5566600D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6DA41-1A47-869C-B261-106640F97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9B2B2-452C-3923-8CEB-F04EF8561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431-A18B-44F7-8A1D-87C367F61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7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E5C10-ADFB-281D-BF07-D8340340E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CCC83-67E5-CC14-1199-2BD1DE9900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0DD8A7-0677-828E-5990-C919711F7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B339EE-CC22-D784-D296-516D13EB6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54B556-64AB-DFD6-231E-7A27141CA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431-A18B-44F7-8A1D-87C367F61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41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AFF42-D50E-CFDD-1638-013985156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BE25A-0336-3C20-7B87-F11C3245E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8B3D51-91F1-5E9D-E56C-5F8B02A47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C58074-A0D3-DF7C-7AC3-AD48CBED05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AEB8B3-ED6B-367E-725F-F89A003641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149E63-0792-A2E0-E2FC-A5F7F7724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24F3DC-A007-BA66-1E9E-F0D877535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431-A18B-44F7-8A1D-87C367F61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38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B3F69-D779-FA83-4B04-25B0C3537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BA7C49-E3D4-939D-4302-F8A332AFD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0C7850-F42D-CF71-3C49-7F39F7A6E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431-A18B-44F7-8A1D-87C367F61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15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4D15C2-C2F0-1143-BAE9-55D58A765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F66E8-C88B-D41B-DDAA-BC7013227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431-A18B-44F7-8A1D-87C367F61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97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C8D73-C952-238D-ACD4-EF7396FF3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4AB7C-3076-284C-497C-003AAC59B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4DDF3-1013-B86B-0A07-E3A5FF8A9C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F1BD51-0423-4A34-D173-ED5AC2F0A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F9F25-68AC-EB4D-475E-572BD1CAF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431-A18B-44F7-8A1D-87C367F61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0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C1E3E-A198-3AC3-2669-9FDD07C00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EC888B-1C6C-F77A-865C-933C1473CF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4DB34-ED9A-D709-CB87-EEC314CD8E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DEC91E-299A-FC8F-F1FA-517A0B48C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15443-DC11-417A-4060-3B565AE85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431-A18B-44F7-8A1D-87C367F61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60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97C175-EADE-6FE6-27DF-A74EC76E6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4161F-4AAD-F535-BB0D-646B9F8F6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FF288-D81A-8274-D545-8E7570638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A3E4D-B260-03C1-0917-38D12940FB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7C7431-A18B-44F7-8A1D-87C367F6151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84BAA1D-A9DA-49BF-A3DF-C5DA49A1356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07" y="6164824"/>
            <a:ext cx="3142846" cy="47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42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8.jpg"/><Relationship Id="rId7" Type="http://schemas.openxmlformats.org/officeDocument/2006/relationships/image" Target="../media/image50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10.png"/><Relationship Id="rId4" Type="http://schemas.openxmlformats.org/officeDocument/2006/relationships/image" Target="../media/image9.jpg"/><Relationship Id="rId9" Type="http://schemas.openxmlformats.org/officeDocument/2006/relationships/image" Target="../media/image5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eric.keller@colorado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407.2178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EB9717-31B0-5359-9C16-F295DA6D8F8C}"/>
              </a:ext>
            </a:extLst>
          </p:cNvPr>
          <p:cNvSpPr/>
          <p:nvPr/>
        </p:nvSpPr>
        <p:spPr>
          <a:xfrm>
            <a:off x="341745" y="4359564"/>
            <a:ext cx="4156364" cy="2327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F229D6-6060-FF28-5439-B9FC785E0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287" y="1122363"/>
            <a:ext cx="11350487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THORN-ML: </a:t>
            </a:r>
            <a:r>
              <a:rPr lang="en-US" dirty="0"/>
              <a:t>Transparent Hardware Offloaded Resilient Networking for RDMA based Distributed ML Workloads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60CC10-8BE3-B766-582F-B9EB92F13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745" y="3602037"/>
            <a:ext cx="11204079" cy="1100592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Maziyar Nazari, Dan Noland, Giulio Sidoretti, Erika Hunhoff, Tamara Lehman, </a:t>
            </a:r>
            <a:r>
              <a:rPr lang="en-US" sz="2000" b="1" u="sng" dirty="0"/>
              <a:t>Eric Keller</a:t>
            </a:r>
          </a:p>
          <a:p>
            <a:r>
              <a:rPr lang="en-US" sz="2000" dirty="0"/>
              <a:t>11/21/2025</a:t>
            </a:r>
          </a:p>
          <a:p>
            <a:r>
              <a:rPr lang="en-US" sz="2000" dirty="0"/>
              <a:t>SoCC</a:t>
            </a:r>
          </a:p>
        </p:txBody>
      </p:sp>
      <p:pic>
        <p:nvPicPr>
          <p:cNvPr id="5" name="Picture 4" descr="A logo of university of colorado boulder&#10;&#10;Description automatically generated">
            <a:extLst>
              <a:ext uri="{FF2B5EF4-FFF2-40B4-BE49-F238E27FC236}">
                <a16:creationId xmlns:a16="http://schemas.microsoft.com/office/drawing/2014/main" id="{5F0EBC0A-7DCE-962C-DA94-5D392F01E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445" y="4593558"/>
            <a:ext cx="2678546" cy="200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80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EB9717-31B0-5359-9C16-F295DA6D8F8C}"/>
              </a:ext>
            </a:extLst>
          </p:cNvPr>
          <p:cNvSpPr/>
          <p:nvPr/>
        </p:nvSpPr>
        <p:spPr>
          <a:xfrm>
            <a:off x="341745" y="4359564"/>
            <a:ext cx="4156364" cy="2327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F229D6-6060-FF28-5439-B9FC785E03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THORN: </a:t>
            </a:r>
            <a:r>
              <a:rPr lang="en-US" dirty="0"/>
              <a:t>Transparent </a:t>
            </a:r>
            <a:r>
              <a:rPr lang="en-US" u="sng" dirty="0"/>
              <a:t>Hardware Offloaded</a:t>
            </a:r>
            <a:r>
              <a:rPr lang="en-US" dirty="0"/>
              <a:t> Resilient Networking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D6F503-CC29-F090-CECE-DD0819AB7954}"/>
              </a:ext>
            </a:extLst>
          </p:cNvPr>
          <p:cNvSpPr/>
          <p:nvPr/>
        </p:nvSpPr>
        <p:spPr>
          <a:xfrm>
            <a:off x="4202546" y="5827710"/>
            <a:ext cx="3256345" cy="757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78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1AD7A-2AAE-7F86-8655-8DA07AFC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Direct Memory Access (RDMA)</a:t>
            </a:r>
          </a:p>
        </p:txBody>
      </p:sp>
      <p:pic>
        <p:nvPicPr>
          <p:cNvPr id="7" name="Content Placeholder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7F0FD20-DCCF-7300-143A-78F643B036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612" y="4396568"/>
            <a:ext cx="941103" cy="941103"/>
          </a:xfrm>
        </p:spPr>
      </p:pic>
      <p:pic>
        <p:nvPicPr>
          <p:cNvPr id="9" name="Picture 8" descr="A black and white image of a rectangular object">
            <a:extLst>
              <a:ext uri="{FF2B5EF4-FFF2-40B4-BE49-F238E27FC236}">
                <a16:creationId xmlns:a16="http://schemas.microsoft.com/office/drawing/2014/main" id="{9107214C-FE9A-CA82-DBD2-CB3A9E70A9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4" t="39100" r="19200" b="38100"/>
          <a:stretch/>
        </p:blipFill>
        <p:spPr>
          <a:xfrm>
            <a:off x="1514787" y="4626356"/>
            <a:ext cx="1096443" cy="390144"/>
          </a:xfrm>
          <a:prstGeom prst="rect">
            <a:avLst/>
          </a:prstGeom>
        </p:spPr>
      </p:pic>
      <p:pic>
        <p:nvPicPr>
          <p:cNvPr id="11" name="Picture 10" descr="A black and white computer chip&#10;&#10;Description automatically generated">
            <a:extLst>
              <a:ext uri="{FF2B5EF4-FFF2-40B4-BE49-F238E27FC236}">
                <a16:creationId xmlns:a16="http://schemas.microsoft.com/office/drawing/2014/main" id="{799DC558-5193-3122-E2C3-9D171F9091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73" y="4376928"/>
            <a:ext cx="889000" cy="88900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737D1CF-EA89-D54C-9489-C0EA476E51C5}"/>
              </a:ext>
            </a:extLst>
          </p:cNvPr>
          <p:cNvSpPr/>
          <p:nvPr/>
        </p:nvSpPr>
        <p:spPr>
          <a:xfrm>
            <a:off x="422877" y="3360201"/>
            <a:ext cx="3514344" cy="81251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Operating System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3DA7D9C-21E3-5690-3299-280273CA33DC}"/>
              </a:ext>
            </a:extLst>
          </p:cNvPr>
          <p:cNvSpPr/>
          <p:nvPr/>
        </p:nvSpPr>
        <p:spPr>
          <a:xfrm>
            <a:off x="448531" y="2343474"/>
            <a:ext cx="3514344" cy="81251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Applications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56A331-F1FC-1D52-5A2A-6ADB40424A6F}"/>
              </a:ext>
            </a:extLst>
          </p:cNvPr>
          <p:cNvSpPr/>
          <p:nvPr/>
        </p:nvSpPr>
        <p:spPr>
          <a:xfrm>
            <a:off x="329184" y="2231644"/>
            <a:ext cx="3755136" cy="310602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Content Placeholder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C67B6B0-1208-B5D6-09E5-EE4ACF5EB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47" y="4350876"/>
            <a:ext cx="941103" cy="941103"/>
          </a:xfrm>
          <a:prstGeom prst="rect">
            <a:avLst/>
          </a:prstGeom>
        </p:spPr>
      </p:pic>
      <p:pic>
        <p:nvPicPr>
          <p:cNvPr id="16" name="Picture 15" descr="A black and white image of a rectangular object">
            <a:extLst>
              <a:ext uri="{FF2B5EF4-FFF2-40B4-BE49-F238E27FC236}">
                <a16:creationId xmlns:a16="http://schemas.microsoft.com/office/drawing/2014/main" id="{E3C3FF92-72B7-B5AD-0BE7-844824AF11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4" t="39100" r="19200" b="38100"/>
          <a:stretch/>
        </p:blipFill>
        <p:spPr>
          <a:xfrm>
            <a:off x="9350853" y="4656076"/>
            <a:ext cx="1096443" cy="390144"/>
          </a:xfrm>
          <a:prstGeom prst="rect">
            <a:avLst/>
          </a:prstGeom>
        </p:spPr>
      </p:pic>
      <p:pic>
        <p:nvPicPr>
          <p:cNvPr id="17" name="Picture 16" descr="A black and white computer chip&#10;&#10;Description automatically generated">
            <a:extLst>
              <a:ext uri="{FF2B5EF4-FFF2-40B4-BE49-F238E27FC236}">
                <a16:creationId xmlns:a16="http://schemas.microsoft.com/office/drawing/2014/main" id="{35478B17-3934-B889-646E-D927075A4C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635" y="4383961"/>
            <a:ext cx="889000" cy="889000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EB9CB1F-707D-3640-1913-BFD80129E08E}"/>
              </a:ext>
            </a:extLst>
          </p:cNvPr>
          <p:cNvSpPr/>
          <p:nvPr/>
        </p:nvSpPr>
        <p:spPr>
          <a:xfrm>
            <a:off x="8048973" y="3360201"/>
            <a:ext cx="3514344" cy="81251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Operating System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447BCB3-D517-7340-A8C4-8FCE78848EE2}"/>
              </a:ext>
            </a:extLst>
          </p:cNvPr>
          <p:cNvSpPr/>
          <p:nvPr/>
        </p:nvSpPr>
        <p:spPr>
          <a:xfrm>
            <a:off x="8074627" y="2343474"/>
            <a:ext cx="3514344" cy="81251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Applications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B2C441-88B0-8736-DD96-E02957113579}"/>
              </a:ext>
            </a:extLst>
          </p:cNvPr>
          <p:cNvSpPr/>
          <p:nvPr/>
        </p:nvSpPr>
        <p:spPr>
          <a:xfrm>
            <a:off x="7955280" y="2231644"/>
            <a:ext cx="3755136" cy="310602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492A606-A0BE-0393-DA24-97F50BAD18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493" y="4909422"/>
            <a:ext cx="713011" cy="713011"/>
          </a:xfrm>
          <a:prstGeom prst="rect">
            <a:avLst/>
          </a:prstGeom>
        </p:spPr>
      </p:pic>
      <p:sp>
        <p:nvSpPr>
          <p:cNvPr id="23" name="Cloud 22">
            <a:extLst>
              <a:ext uri="{FF2B5EF4-FFF2-40B4-BE49-F238E27FC236}">
                <a16:creationId xmlns:a16="http://schemas.microsoft.com/office/drawing/2014/main" id="{A909F7B0-EEA6-A5B6-88B6-94995F214E01}"/>
              </a:ext>
            </a:extLst>
          </p:cNvPr>
          <p:cNvSpPr/>
          <p:nvPr/>
        </p:nvSpPr>
        <p:spPr>
          <a:xfrm>
            <a:off x="4608576" y="3608832"/>
            <a:ext cx="2952099" cy="2884043"/>
          </a:xfrm>
          <a:prstGeom prst="clou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59C6219-9A60-2994-597C-2C500B128C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737" y="4269850"/>
            <a:ext cx="713011" cy="713011"/>
          </a:xfrm>
          <a:prstGeom prst="rect">
            <a:avLst/>
          </a:prstGeom>
        </p:spPr>
      </p:pic>
      <p:pic>
        <p:nvPicPr>
          <p:cNvPr id="25" name="Picture 2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3829698-11D6-BC93-CDC1-E287CDCB4A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414" y="4982861"/>
            <a:ext cx="713011" cy="71301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611481B-FF83-A585-BCD0-6A30136B552B}"/>
                  </a:ext>
                </a:extLst>
              </p14:cNvPr>
              <p14:cNvContentPartPr/>
              <p14:nvPr/>
            </p14:nvContentPartPr>
            <p14:xfrm>
              <a:off x="2365344" y="4754280"/>
              <a:ext cx="7304040" cy="843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611481B-FF83-A585-BCD0-6A30136B552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56344" y="4745280"/>
                <a:ext cx="7321680" cy="86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C3628EF-2C90-A625-11D5-3F15AB27A327}"/>
                  </a:ext>
                </a:extLst>
              </p14:cNvPr>
              <p14:cNvContentPartPr/>
              <p14:nvPr/>
            </p14:nvContentPartPr>
            <p14:xfrm>
              <a:off x="2465426" y="4768013"/>
              <a:ext cx="7199280" cy="857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C3628EF-2C90-A625-11D5-3F15AB27A32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02426" y="4705373"/>
                <a:ext cx="7324920" cy="98352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2DB6B61-0568-E03B-609E-11482C36C14F}"/>
              </a:ext>
            </a:extLst>
          </p:cNvPr>
          <p:cNvSpPr txBox="1"/>
          <p:nvPr/>
        </p:nvSpPr>
        <p:spPr>
          <a:xfrm>
            <a:off x="4083636" y="1424418"/>
            <a:ext cx="55165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No CPU involvement during transfer</a:t>
            </a:r>
            <a:br>
              <a:rPr lang="en-US" sz="2400" b="1" dirty="0"/>
            </a:br>
            <a:r>
              <a:rPr lang="en-US" sz="2400" dirty="0"/>
              <a:t>(packet formation, re-transmission, etc.)</a:t>
            </a:r>
          </a:p>
          <a:p>
            <a:r>
              <a:rPr lang="en-US" dirty="0">
                <a:sym typeface="Wingdings" panose="05000000000000000000" pitchFamily="2" charset="2"/>
              </a:rPr>
              <a:t>==&gt; Low latency and high throughput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82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EB9717-31B0-5359-9C16-F295DA6D8F8C}"/>
              </a:ext>
            </a:extLst>
          </p:cNvPr>
          <p:cNvSpPr/>
          <p:nvPr/>
        </p:nvSpPr>
        <p:spPr>
          <a:xfrm>
            <a:off x="341745" y="4359564"/>
            <a:ext cx="4156364" cy="2327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F229D6-6060-FF28-5439-B9FC785E03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THORN: </a:t>
            </a:r>
            <a:r>
              <a:rPr lang="en-US" u="sng" dirty="0"/>
              <a:t>Transparent</a:t>
            </a:r>
            <a:r>
              <a:rPr lang="en-US" dirty="0"/>
              <a:t> Hardware Offloaded Resilient Networking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D6F503-CC29-F090-CECE-DD0819AB7954}"/>
              </a:ext>
            </a:extLst>
          </p:cNvPr>
          <p:cNvSpPr/>
          <p:nvPr/>
        </p:nvSpPr>
        <p:spPr>
          <a:xfrm>
            <a:off x="4202546" y="5827710"/>
            <a:ext cx="3256345" cy="757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07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6606D-AEBC-2FE2-F763-14FF5259A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D7ED9-B5E3-90BF-F54D-3E63879D4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THORN Transparency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39A0B-3D83-D070-B35B-89AF9C392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Unmodified Application</a:t>
            </a:r>
          </a:p>
          <a:p>
            <a:pPr lvl="1"/>
            <a:r>
              <a:rPr lang="en-US" dirty="0"/>
              <a:t>To work across the wide collection of frameworks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Unmodified Hardware/Protocols</a:t>
            </a:r>
          </a:p>
          <a:p>
            <a:pPr lvl="1"/>
            <a:r>
              <a:rPr lang="en-US" dirty="0"/>
              <a:t>Not feasible without long standardization process</a:t>
            </a:r>
            <a:br>
              <a:rPr lang="en-US" dirty="0"/>
            </a:br>
            <a:r>
              <a:rPr lang="en-US" dirty="0"/>
              <a:t>(assuming hardware vendors agree to it)</a:t>
            </a:r>
          </a:p>
        </p:txBody>
      </p:sp>
    </p:spTree>
    <p:extLst>
      <p:ext uri="{BB962C8B-B14F-4D97-AF65-F5344CB8AC3E}">
        <p14:creationId xmlns:p14="http://schemas.microsoft.com/office/powerpoint/2010/main" val="3489350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6D5EE-362F-A095-B1AE-1E934BFC1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RDMA Programming Model (</a:t>
            </a:r>
            <a:r>
              <a:rPr lang="en-US" dirty="0" err="1"/>
              <a:t>libverbs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F3A7C-CBF5-7E27-7618-7AD77C0F7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Programming model tightly couples application to device</a:t>
            </a:r>
            <a:br>
              <a:rPr lang="en-US" dirty="0"/>
            </a:br>
            <a:r>
              <a:rPr lang="en-US" dirty="0"/>
              <a:t>(each port on the NIC is a separate device)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56D1ED7-CA22-69E3-A6B8-ECB8BBACE688}"/>
              </a:ext>
            </a:extLst>
          </p:cNvPr>
          <p:cNvSpPr/>
          <p:nvPr/>
        </p:nvSpPr>
        <p:spPr>
          <a:xfrm>
            <a:off x="208091" y="4404799"/>
            <a:ext cx="1595535" cy="73790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Open device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5E1B517-9476-70EE-3A8A-630A183BA040}"/>
              </a:ext>
            </a:extLst>
          </p:cNvPr>
          <p:cNvSpPr/>
          <p:nvPr/>
        </p:nvSpPr>
        <p:spPr>
          <a:xfrm>
            <a:off x="2769054" y="3841220"/>
            <a:ext cx="1595535" cy="75936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Create protection domain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6944901-3A40-3E94-77DF-2119FB9D74AF}"/>
              </a:ext>
            </a:extLst>
          </p:cNvPr>
          <p:cNvSpPr/>
          <p:nvPr/>
        </p:nvSpPr>
        <p:spPr>
          <a:xfrm>
            <a:off x="2769053" y="4822294"/>
            <a:ext cx="1595535" cy="75936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Create completion queue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A7E454B-C4C0-9B2A-F27B-F82CD81BE5DA}"/>
              </a:ext>
            </a:extLst>
          </p:cNvPr>
          <p:cNvSpPr/>
          <p:nvPr/>
        </p:nvSpPr>
        <p:spPr>
          <a:xfrm>
            <a:off x="5231758" y="3841220"/>
            <a:ext cx="1595535" cy="75936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Register memory region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118C14C-8A85-C2B8-E377-1C20AB4ED255}"/>
              </a:ext>
            </a:extLst>
          </p:cNvPr>
          <p:cNvSpPr/>
          <p:nvPr/>
        </p:nvSpPr>
        <p:spPr>
          <a:xfrm>
            <a:off x="7741493" y="3810527"/>
            <a:ext cx="1595535" cy="75936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Create queue pair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955C963-F30E-309B-8640-362C75F11C71}"/>
              </a:ext>
            </a:extLst>
          </p:cNvPr>
          <p:cNvSpPr/>
          <p:nvPr/>
        </p:nvSpPr>
        <p:spPr>
          <a:xfrm>
            <a:off x="10337158" y="3810526"/>
            <a:ext cx="1595535" cy="75936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post</a:t>
            </a:r>
          </a:p>
          <a:p>
            <a:pPr algn="ctr"/>
            <a:r>
              <a:rPr lang="en-US" dirty="0"/>
              <a:t>send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13AB1CE-7D2D-430D-5D72-D7BED7D54B87}"/>
              </a:ext>
            </a:extLst>
          </p:cNvPr>
          <p:cNvSpPr/>
          <p:nvPr/>
        </p:nvSpPr>
        <p:spPr>
          <a:xfrm>
            <a:off x="10337158" y="4822294"/>
            <a:ext cx="1595535" cy="75936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Poll completion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951AF98-388F-D33F-27FC-518EEFDA406A}"/>
              </a:ext>
            </a:extLst>
          </p:cNvPr>
          <p:cNvCxnSpPr/>
          <p:nvPr/>
        </p:nvCxnSpPr>
        <p:spPr>
          <a:xfrm>
            <a:off x="1997528" y="4773752"/>
            <a:ext cx="571500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D20F7B9-A0B1-D942-C85A-5F0E9C9D3C0C}"/>
              </a:ext>
            </a:extLst>
          </p:cNvPr>
          <p:cNvCxnSpPr/>
          <p:nvPr/>
        </p:nvCxnSpPr>
        <p:spPr>
          <a:xfrm>
            <a:off x="4503093" y="4214014"/>
            <a:ext cx="571500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6598CFE-C9EF-A3FB-898F-DF54A4500271}"/>
              </a:ext>
            </a:extLst>
          </p:cNvPr>
          <p:cNvCxnSpPr/>
          <p:nvPr/>
        </p:nvCxnSpPr>
        <p:spPr>
          <a:xfrm>
            <a:off x="6998643" y="4160312"/>
            <a:ext cx="571500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656AA34-EF04-3C7F-F29D-9B615FB939B7}"/>
              </a:ext>
            </a:extLst>
          </p:cNvPr>
          <p:cNvCxnSpPr/>
          <p:nvPr/>
        </p:nvCxnSpPr>
        <p:spPr>
          <a:xfrm>
            <a:off x="9551343" y="4158199"/>
            <a:ext cx="571500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BB8C2B1-1B97-F9DA-A71F-423CB28E335D}"/>
              </a:ext>
            </a:extLst>
          </p:cNvPr>
          <p:cNvCxnSpPr>
            <a:cxnSpLocks/>
          </p:cNvCxnSpPr>
          <p:nvPr/>
        </p:nvCxnSpPr>
        <p:spPr>
          <a:xfrm>
            <a:off x="4515148" y="5210700"/>
            <a:ext cx="5607695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462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F516E-5095-8824-499C-A304E6467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Modifications (without THORN)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82260-AEF4-D0C9-CF34-CD2AF5B0D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Would need substantial changes to: </a:t>
            </a:r>
            <a:br>
              <a:rPr lang="en-US" dirty="0"/>
            </a:br>
            <a:r>
              <a:rPr lang="en-US" dirty="0"/>
              <a:t>1) change how application interfaces with network (via RDMA), </a:t>
            </a:r>
            <a:br>
              <a:rPr lang="en-US" dirty="0"/>
            </a:br>
            <a:r>
              <a:rPr lang="en-US" dirty="0"/>
              <a:t>2) introduce failure detection locally, </a:t>
            </a:r>
            <a:br>
              <a:rPr lang="en-US" dirty="0"/>
            </a:br>
            <a:r>
              <a:rPr lang="en-US" dirty="0"/>
              <a:t>3) choose alternate paths in the network </a:t>
            </a:r>
          </a:p>
        </p:txBody>
      </p:sp>
    </p:spTree>
    <p:extLst>
      <p:ext uri="{BB962C8B-B14F-4D97-AF65-F5344CB8AC3E}">
        <p14:creationId xmlns:p14="http://schemas.microsoft.com/office/powerpoint/2010/main" val="3555325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56A42-5602-79C0-06A3-4AD235AC5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41B69-0E98-069A-4953-C3B6A7214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51266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Transparent:</a:t>
            </a:r>
          </a:p>
          <a:p>
            <a:r>
              <a:rPr lang="en-US" dirty="0"/>
              <a:t>Introduce a single virtual port that applications bind to</a:t>
            </a:r>
          </a:p>
          <a:p>
            <a:r>
              <a:rPr lang="en-US" dirty="0"/>
              <a:t>Extend network fabric to host</a:t>
            </a:r>
          </a:p>
          <a:p>
            <a:pPr marL="0" indent="0">
              <a:buNone/>
            </a:pPr>
            <a:r>
              <a:rPr lang="en-US" dirty="0"/>
              <a:t>Hardware Offload:</a:t>
            </a:r>
          </a:p>
          <a:p>
            <a:r>
              <a:rPr lang="en-US" dirty="0"/>
              <a:t>Leverage Linux offload capabilities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(Resilient Network is the result)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42C54B-1964-6A0A-029F-5E92846E6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331" y="365125"/>
            <a:ext cx="6158763" cy="573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89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BCD12-017E-4F49-7A0B-76CF703E3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Port</a:t>
            </a:r>
            <a:br>
              <a:rPr lang="en-US" dirty="0"/>
            </a:br>
            <a:r>
              <a:rPr lang="en-US" dirty="0"/>
              <a:t>(transparent)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9758A-A3A7-FF50-B25E-EC8B14C9B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575533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Setting up SR-IOV results in:</a:t>
            </a:r>
          </a:p>
          <a:p>
            <a:r>
              <a:rPr lang="en-US" dirty="0"/>
              <a:t>Virtual Port that implements functions of underlying NIC</a:t>
            </a:r>
          </a:p>
          <a:p>
            <a:r>
              <a:rPr lang="en-US" dirty="0"/>
              <a:t>Port representors for each port that can be interacted with using the Linux network stack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Application binds to the virtual 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BD7115-65FA-EDC3-E71A-8D310FA64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331" y="365125"/>
            <a:ext cx="6158763" cy="57319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32458F-E664-BC89-4764-1D0F0409B530}"/>
              </a:ext>
            </a:extLst>
          </p:cNvPr>
          <p:cNvSpPr/>
          <p:nvPr/>
        </p:nvSpPr>
        <p:spPr>
          <a:xfrm>
            <a:off x="9544050" y="142875"/>
            <a:ext cx="2647950" cy="65151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43D45F-784D-324D-0B73-883A0CBB81DF}"/>
              </a:ext>
            </a:extLst>
          </p:cNvPr>
          <p:cNvSpPr/>
          <p:nvPr/>
        </p:nvSpPr>
        <p:spPr>
          <a:xfrm>
            <a:off x="5643563" y="242888"/>
            <a:ext cx="3900487" cy="6249987"/>
          </a:xfrm>
          <a:prstGeom prst="rect">
            <a:avLst/>
          </a:prstGeom>
          <a:solidFill>
            <a:srgbClr val="E8E8E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13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F2E29-CA0C-56C7-871C-E71D8D00E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5ECD1-0274-FB77-4664-D36FB6AE8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 Fabric</a:t>
            </a:r>
            <a:br>
              <a:rPr lang="en-US" dirty="0"/>
            </a:br>
            <a:r>
              <a:rPr lang="en-US" dirty="0"/>
              <a:t>(transparent)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3CC66-EC48-52AE-D377-5509BBC8E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6" y="1825625"/>
            <a:ext cx="563100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Routing software on host can detect failures and re-route</a:t>
            </a:r>
          </a:p>
          <a:p>
            <a:r>
              <a:rPr lang="en-US" dirty="0"/>
              <a:t>EVPN is BGP-based protocol used in datacenter networks to exchange MAC addresses </a:t>
            </a:r>
            <a:br>
              <a:rPr lang="en-US" dirty="0"/>
            </a:br>
            <a:r>
              <a:rPr lang="en-US" dirty="0"/>
              <a:t>(no ARP) and determine paths</a:t>
            </a:r>
          </a:p>
          <a:p>
            <a:r>
              <a:rPr lang="en-US" dirty="0"/>
              <a:t>BFD is very low latency protocol to detect link failure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0427AA-E4D3-41A4-582E-5DF2CC66A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331" y="365125"/>
            <a:ext cx="6158763" cy="57319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14A5978-9B5A-1008-CCD9-3CFE7E9B0852}"/>
              </a:ext>
            </a:extLst>
          </p:cNvPr>
          <p:cNvSpPr/>
          <p:nvPr/>
        </p:nvSpPr>
        <p:spPr>
          <a:xfrm>
            <a:off x="7733460" y="226969"/>
            <a:ext cx="4180634" cy="3202031"/>
          </a:xfrm>
          <a:prstGeom prst="rect">
            <a:avLst/>
          </a:prstGeom>
          <a:solidFill>
            <a:srgbClr val="E8E8E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0796331-A57F-EB72-13F0-50BF8FC7C769}"/>
              </a:ext>
            </a:extLst>
          </p:cNvPr>
          <p:cNvSpPr/>
          <p:nvPr/>
        </p:nvSpPr>
        <p:spPr>
          <a:xfrm>
            <a:off x="5715003" y="-26466"/>
            <a:ext cx="2201321" cy="345546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78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91585-3BF8-8D20-FCE8-2C822AFD0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02CEC-5B4F-0FE7-CC2F-F3406E021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Offload Rules</a:t>
            </a:r>
            <a:br>
              <a:rPr lang="en-US" dirty="0"/>
            </a:br>
            <a:r>
              <a:rPr lang="en-US" dirty="0"/>
              <a:t>(hardware offload)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85FB0-4C82-51A2-801D-E2ED69D0A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6" y="1825625"/>
            <a:ext cx="5553352" cy="4351338"/>
          </a:xfrm>
        </p:spPr>
        <p:txBody>
          <a:bodyPr/>
          <a:lstStyle/>
          <a:p>
            <a:r>
              <a:rPr lang="en-US" dirty="0"/>
              <a:t>Linux </a:t>
            </a:r>
            <a:r>
              <a:rPr lang="en-US" dirty="0" err="1"/>
              <a:t>switchdev</a:t>
            </a:r>
            <a:r>
              <a:rPr lang="en-US" dirty="0"/>
              <a:t> driver is able to offload rules to hardware</a:t>
            </a:r>
          </a:p>
          <a:p>
            <a:r>
              <a:rPr lang="en-US" dirty="0"/>
              <a:t>On NIC, there’s an e-switch capable of forwarding between devices  (virtual port and port representors)</a:t>
            </a:r>
          </a:p>
          <a:p>
            <a:r>
              <a:rPr lang="en-US" dirty="0"/>
              <a:t>All packets generated and sent in hardware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056E1-0242-D5C3-57F0-1C803C88C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331" y="365125"/>
            <a:ext cx="6158763" cy="57319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03BC27E-6052-BD88-DDF8-AC334826CD05}"/>
              </a:ext>
            </a:extLst>
          </p:cNvPr>
          <p:cNvSpPr/>
          <p:nvPr/>
        </p:nvSpPr>
        <p:spPr>
          <a:xfrm>
            <a:off x="5557838" y="-9524"/>
            <a:ext cx="6356255" cy="2552699"/>
          </a:xfrm>
          <a:prstGeom prst="rect">
            <a:avLst/>
          </a:prstGeom>
          <a:solidFill>
            <a:srgbClr val="E8E8E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F7B206D-C4BA-0F75-D1AA-CA4B8A2E602D}"/>
              </a:ext>
            </a:extLst>
          </p:cNvPr>
          <p:cNvSpPr/>
          <p:nvPr/>
        </p:nvSpPr>
        <p:spPr>
          <a:xfrm>
            <a:off x="7186613" y="2543175"/>
            <a:ext cx="5005387" cy="41148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30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FA548-8FE9-122D-7E31-7B95FEC23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Deep Learning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D7DD8-6CE8-5128-F0DA-0CA3FBC4B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sizes are rapidly increasing</a:t>
            </a:r>
          </a:p>
          <a:p>
            <a:r>
              <a:rPr lang="en-US" dirty="0"/>
              <a:t>Dataset sizes are exponentially growing</a:t>
            </a:r>
          </a:p>
          <a:p>
            <a:r>
              <a:rPr lang="en-US" dirty="0"/>
              <a:t>More and more workers are needed</a:t>
            </a:r>
          </a:p>
          <a:p>
            <a:r>
              <a:rPr lang="en-US" dirty="0"/>
              <a:t>Greatly increasing communication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Failures are disruptive and costly</a:t>
            </a:r>
          </a:p>
          <a:p>
            <a:endParaRPr lang="en-US" dirty="0"/>
          </a:p>
        </p:txBody>
      </p:sp>
      <p:pic>
        <p:nvPicPr>
          <p:cNvPr id="5" name="Content Placeholder 4" descr="A diagram of a network&#10;&#10;Description automatically generated">
            <a:extLst>
              <a:ext uri="{FF2B5EF4-FFF2-40B4-BE49-F238E27FC236}">
                <a16:creationId xmlns:a16="http://schemas.microsoft.com/office/drawing/2014/main" id="{06EFDE68-77ED-AB7F-0051-DA5F71323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566" y="1417188"/>
            <a:ext cx="3871389" cy="26298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7CF7AA-C5DF-D67E-947B-3970AD179D61}"/>
              </a:ext>
            </a:extLst>
          </p:cNvPr>
          <p:cNvSpPr/>
          <p:nvPr/>
        </p:nvSpPr>
        <p:spPr>
          <a:xfrm>
            <a:off x="9233210" y="1662204"/>
            <a:ext cx="1680628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038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A53A0-707F-3FF8-C6BB-9D6D6627D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F87D3-EEEE-668F-275E-51181E307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Reconciler</a:t>
            </a:r>
            <a:br>
              <a:rPr lang="en-US" dirty="0"/>
            </a:br>
            <a:r>
              <a:rPr lang="en-US" dirty="0"/>
              <a:t>(hardware offload)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2CC5B-6594-CBCB-6ECB-246DE8A01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6" y="1825625"/>
            <a:ext cx="5553352" cy="4351338"/>
          </a:xfrm>
        </p:spPr>
        <p:txBody>
          <a:bodyPr/>
          <a:lstStyle/>
          <a:p>
            <a:r>
              <a:rPr lang="en-US" dirty="0"/>
              <a:t>Not all rules can be offloaded with </a:t>
            </a:r>
            <a:r>
              <a:rPr lang="en-US" dirty="0" err="1"/>
              <a:t>switchdev</a:t>
            </a:r>
            <a:endParaRPr lang="en-US" dirty="0"/>
          </a:p>
          <a:p>
            <a:r>
              <a:rPr lang="en-US" dirty="0"/>
              <a:t>Translate to </a:t>
            </a:r>
            <a:r>
              <a:rPr lang="en-US" dirty="0" err="1"/>
              <a:t>tc</a:t>
            </a:r>
            <a:r>
              <a:rPr lang="en-US" dirty="0"/>
              <a:t> rules (which can)</a:t>
            </a:r>
          </a:p>
          <a:p>
            <a:r>
              <a:rPr lang="en-US" dirty="0"/>
              <a:t>But </a:t>
            </a:r>
            <a:r>
              <a:rPr lang="en-US" dirty="0" err="1"/>
              <a:t>netlink</a:t>
            </a:r>
            <a:r>
              <a:rPr lang="en-US" dirty="0"/>
              <a:t> is best effort</a:t>
            </a:r>
          </a:p>
          <a:p>
            <a:r>
              <a:rPr lang="en-US" dirty="0"/>
              <a:t>Introduce software with guaranteed correctness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873FE4-6320-820E-B1F1-DB59F785E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331" y="365125"/>
            <a:ext cx="6158763" cy="57319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F918889-D2DD-DB32-95FC-25EE92864BB3}"/>
              </a:ext>
            </a:extLst>
          </p:cNvPr>
          <p:cNvSpPr/>
          <p:nvPr/>
        </p:nvSpPr>
        <p:spPr>
          <a:xfrm>
            <a:off x="5557838" y="-9524"/>
            <a:ext cx="2257425" cy="2552699"/>
          </a:xfrm>
          <a:prstGeom prst="rect">
            <a:avLst/>
          </a:prstGeom>
          <a:solidFill>
            <a:srgbClr val="E8E8E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CDEB5D8-A761-6D5F-35E3-F9DCF248F578}"/>
              </a:ext>
            </a:extLst>
          </p:cNvPr>
          <p:cNvSpPr/>
          <p:nvPr/>
        </p:nvSpPr>
        <p:spPr>
          <a:xfrm>
            <a:off x="7558088" y="25400"/>
            <a:ext cx="2257425" cy="394652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B7C257-5D32-5894-E395-5BA0B28DA69F}"/>
              </a:ext>
            </a:extLst>
          </p:cNvPr>
          <p:cNvSpPr/>
          <p:nvPr/>
        </p:nvSpPr>
        <p:spPr>
          <a:xfrm>
            <a:off x="9815513" y="142876"/>
            <a:ext cx="2257425" cy="2400299"/>
          </a:xfrm>
          <a:prstGeom prst="rect">
            <a:avLst/>
          </a:prstGeom>
          <a:solidFill>
            <a:srgbClr val="E8E8E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04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AFF1A-4AF1-5DF5-DD95-0FC62EBD7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Evaluation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89E9A-ED56-C8DB-DD13-10F3E2207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4171"/>
            <a:ext cx="10515600" cy="4351338"/>
          </a:xfrm>
        </p:spPr>
        <p:txBody>
          <a:bodyPr/>
          <a:lstStyle/>
          <a:p>
            <a:r>
              <a:rPr lang="en-US" dirty="0"/>
              <a:t>Impact on Applications Due to Failure</a:t>
            </a:r>
          </a:p>
          <a:p>
            <a:r>
              <a:rPr lang="en-US" dirty="0"/>
              <a:t>Overhead of THORN</a:t>
            </a:r>
          </a:p>
          <a:p>
            <a:r>
              <a:rPr lang="en-US" dirty="0"/>
              <a:t>(see paper for more)</a:t>
            </a:r>
          </a:p>
        </p:txBody>
      </p:sp>
      <p:pic>
        <p:nvPicPr>
          <p:cNvPr id="5" name="Picture 4" descr="A computer server with many round colored circles&#10;&#10;AI-generated content may be incorrect.">
            <a:extLst>
              <a:ext uri="{FF2B5EF4-FFF2-40B4-BE49-F238E27FC236}">
                <a16:creationId xmlns:a16="http://schemas.microsoft.com/office/drawing/2014/main" id="{CC757497-98E0-DA0C-7AFE-019D2C389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91"/>
          <a:stretch>
            <a:fillRect/>
          </a:stretch>
        </p:blipFill>
        <p:spPr>
          <a:xfrm>
            <a:off x="-169350" y="3429000"/>
            <a:ext cx="2057095" cy="504164"/>
          </a:xfrm>
          <a:prstGeom prst="rect">
            <a:avLst/>
          </a:prstGeom>
        </p:spPr>
      </p:pic>
      <p:pic>
        <p:nvPicPr>
          <p:cNvPr id="6" name="Picture 5" descr="A computer server with many round colored circles&#10;&#10;AI-generated content may be incorrect.">
            <a:extLst>
              <a:ext uri="{FF2B5EF4-FFF2-40B4-BE49-F238E27FC236}">
                <a16:creationId xmlns:a16="http://schemas.microsoft.com/office/drawing/2014/main" id="{A545EA9F-9980-3881-98C4-78B324914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91"/>
          <a:stretch>
            <a:fillRect/>
          </a:stretch>
        </p:blipFill>
        <p:spPr>
          <a:xfrm>
            <a:off x="1485234" y="3429000"/>
            <a:ext cx="2057095" cy="504164"/>
          </a:xfrm>
          <a:prstGeom prst="rect">
            <a:avLst/>
          </a:prstGeom>
        </p:spPr>
      </p:pic>
      <p:pic>
        <p:nvPicPr>
          <p:cNvPr id="7" name="Picture 6" descr="A computer server with many round colored circles&#10;&#10;AI-generated content may be incorrect.">
            <a:extLst>
              <a:ext uri="{FF2B5EF4-FFF2-40B4-BE49-F238E27FC236}">
                <a16:creationId xmlns:a16="http://schemas.microsoft.com/office/drawing/2014/main" id="{F98B9814-09D6-FA6A-A549-36C52E39E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91"/>
          <a:stretch>
            <a:fillRect/>
          </a:stretch>
        </p:blipFill>
        <p:spPr>
          <a:xfrm>
            <a:off x="3148790" y="3429000"/>
            <a:ext cx="2057095" cy="504164"/>
          </a:xfrm>
          <a:prstGeom prst="rect">
            <a:avLst/>
          </a:prstGeom>
        </p:spPr>
      </p:pic>
      <p:pic>
        <p:nvPicPr>
          <p:cNvPr id="8" name="Picture 7" descr="A computer server with many round colored circles&#10;&#10;AI-generated content may be incorrect.">
            <a:extLst>
              <a:ext uri="{FF2B5EF4-FFF2-40B4-BE49-F238E27FC236}">
                <a16:creationId xmlns:a16="http://schemas.microsoft.com/office/drawing/2014/main" id="{47E3C394-1F95-76AE-5416-2AB48DF5E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91"/>
          <a:stretch>
            <a:fillRect/>
          </a:stretch>
        </p:blipFill>
        <p:spPr>
          <a:xfrm>
            <a:off x="4789092" y="3443101"/>
            <a:ext cx="2057095" cy="504164"/>
          </a:xfrm>
          <a:prstGeom prst="rect">
            <a:avLst/>
          </a:prstGeom>
        </p:spPr>
      </p:pic>
      <p:pic>
        <p:nvPicPr>
          <p:cNvPr id="9" name="Picture 8" descr="A computer server with many round colored circles&#10;&#10;AI-generated content may be incorrect.">
            <a:extLst>
              <a:ext uri="{FF2B5EF4-FFF2-40B4-BE49-F238E27FC236}">
                <a16:creationId xmlns:a16="http://schemas.microsoft.com/office/drawing/2014/main" id="{5354F85D-1DBA-53BF-7865-1FF8C1685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91"/>
          <a:stretch>
            <a:fillRect/>
          </a:stretch>
        </p:blipFill>
        <p:spPr>
          <a:xfrm>
            <a:off x="6438364" y="3443288"/>
            <a:ext cx="2057095" cy="504164"/>
          </a:xfrm>
          <a:prstGeom prst="rect">
            <a:avLst/>
          </a:prstGeom>
        </p:spPr>
      </p:pic>
      <p:pic>
        <p:nvPicPr>
          <p:cNvPr id="11" name="Picture 10" descr="A blue device with green lights&#10;&#10;AI-generated content may be incorrect.">
            <a:extLst>
              <a:ext uri="{FF2B5EF4-FFF2-40B4-BE49-F238E27FC236}">
                <a16:creationId xmlns:a16="http://schemas.microsoft.com/office/drawing/2014/main" id="{D09636B0-110F-100E-C833-EC2C9793E8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771" y="3947265"/>
            <a:ext cx="2438741" cy="2438741"/>
          </a:xfrm>
          <a:prstGeom prst="rect">
            <a:avLst/>
          </a:prstGeom>
        </p:spPr>
      </p:pic>
      <p:pic>
        <p:nvPicPr>
          <p:cNvPr id="12" name="Picture 11" descr="A blue device with green lights&#10;&#10;AI-generated content may be incorrect.">
            <a:extLst>
              <a:ext uri="{FF2B5EF4-FFF2-40B4-BE49-F238E27FC236}">
                <a16:creationId xmlns:a16="http://schemas.microsoft.com/office/drawing/2014/main" id="{6A9BF772-E915-582E-92E9-883267201D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061" y="3933164"/>
            <a:ext cx="2438741" cy="243874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81D9BB-BAA8-957A-8EE0-E615C4E1D7E8}"/>
              </a:ext>
            </a:extLst>
          </p:cNvPr>
          <p:cNvCxnSpPr>
            <a:stCxn id="5" idx="2"/>
          </p:cNvCxnSpPr>
          <p:nvPr/>
        </p:nvCxnSpPr>
        <p:spPr>
          <a:xfrm>
            <a:off x="859198" y="3933164"/>
            <a:ext cx="1028547" cy="12334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A5B3641-422B-D31D-C7DD-29C5443C36E7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859198" y="3933164"/>
            <a:ext cx="3781215" cy="12193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9335D68-452A-6097-6D72-A659516FCB27}"/>
              </a:ext>
            </a:extLst>
          </p:cNvPr>
          <p:cNvSpPr txBox="1"/>
          <p:nvPr/>
        </p:nvSpPr>
        <p:spPr>
          <a:xfrm>
            <a:off x="8516266" y="3234497"/>
            <a:ext cx="323447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2.10GHz 64-core CPU, </a:t>
            </a:r>
          </a:p>
          <a:p>
            <a:r>
              <a:rPr lang="en-US" sz="2400" dirty="0"/>
              <a:t>Nvidia A100 GPU</a:t>
            </a:r>
          </a:p>
          <a:p>
            <a:endParaRPr lang="en-US" sz="2400" dirty="0"/>
          </a:p>
          <a:p>
            <a:r>
              <a:rPr lang="en-US" sz="2400" dirty="0"/>
              <a:t>100Gbps</a:t>
            </a:r>
          </a:p>
          <a:p>
            <a:r>
              <a:rPr lang="en-US" sz="2400" dirty="0"/>
              <a:t>(each port to diff </a:t>
            </a:r>
            <a:r>
              <a:rPr lang="en-US" sz="2400" dirty="0" err="1"/>
              <a:t>ToR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Mellanox 2710 </a:t>
            </a:r>
            <a:r>
              <a:rPr lang="en-US" sz="2400" dirty="0" err="1"/>
              <a:t>ToR</a:t>
            </a:r>
            <a:endParaRPr lang="en-US" sz="2400" dirty="0"/>
          </a:p>
          <a:p>
            <a:endParaRPr lang="en-US" sz="2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EC6FF57-BC77-D456-C58E-E0C4365173D7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2513782" y="3933164"/>
            <a:ext cx="2359301" cy="12193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968CDD-1AD0-AC29-437E-14B7D0508F80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2163337" y="3933164"/>
            <a:ext cx="350445" cy="12706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6813F8-B8C4-4B90-167E-B1B5F9251307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2375210" y="3933164"/>
            <a:ext cx="1802128" cy="12706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55A9A16-73D9-9399-BEA4-11CEDE9CEFEE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4177338" y="3933164"/>
            <a:ext cx="874164" cy="12334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E84624E-0FC5-DA84-A9C1-C9EC5927E5D8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5285678" y="3947265"/>
            <a:ext cx="531962" cy="12565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52359F9-1B11-7F63-AEE3-1CAF551BCF52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2620537" y="3947265"/>
            <a:ext cx="3197103" cy="12565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A18CDE5-016F-3128-E886-70DCD98BBA1B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2798956" y="3947452"/>
            <a:ext cx="4667956" cy="12563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A0FE928-1DA8-4322-01D3-95F88F69984A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5542156" y="3947452"/>
            <a:ext cx="1924756" cy="12563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204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2A2A9-FA06-BDCE-FBA5-BFA720789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Minimal Impact to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1A498-02C1-662D-91EB-E78FBAA8E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Baseline: no THORN software, no faults</a:t>
            </a:r>
          </a:p>
          <a:p>
            <a:r>
              <a:rPr lang="en-US" dirty="0"/>
              <a:t>Faults: 20s down, 20s up (repeated).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5E3A64-5F0D-2A8D-B2EF-5AF43F4EC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226" y="2913265"/>
            <a:ext cx="8784949" cy="382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43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BE0BC-1F37-D100-A94A-7839EE25C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Minimal Overhead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7666A3-07E9-4355-4848-FD10735F0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047" y="2985770"/>
            <a:ext cx="7958828" cy="356290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6F65519-92ED-3C95-AD71-F0485D147341}"/>
              </a:ext>
            </a:extLst>
          </p:cNvPr>
          <p:cNvSpPr txBox="1">
            <a:spLocks/>
          </p:cNvSpPr>
          <p:nvPr/>
        </p:nvSpPr>
        <p:spPr>
          <a:xfrm>
            <a:off x="-109817" y="4374474"/>
            <a:ext cx="2580864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NCCL library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1A249E-4537-03CC-2F8F-B6AAC86E0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474" y="1825625"/>
            <a:ext cx="9839325" cy="4351338"/>
          </a:xfrm>
        </p:spPr>
        <p:txBody>
          <a:bodyPr/>
          <a:lstStyle/>
          <a:p>
            <a:r>
              <a:rPr lang="en-US" dirty="0"/>
              <a:t>Baseline is no THORN software, no faults occurring</a:t>
            </a:r>
          </a:p>
          <a:p>
            <a:r>
              <a:rPr lang="en-US" dirty="0"/>
              <a:t>With Fault is with THORN software inject fault that persists</a:t>
            </a:r>
          </a:p>
        </p:txBody>
      </p:sp>
    </p:spTree>
    <p:extLst>
      <p:ext uri="{BB962C8B-B14F-4D97-AF65-F5344CB8AC3E}">
        <p14:creationId xmlns:p14="http://schemas.microsoft.com/office/powerpoint/2010/main" val="14907697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7C653-656E-B927-B3BC-B2D24BAD0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17CAA-5138-B18F-5104-BEE10C2E9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Failure in distributed deep learning is quite costly</a:t>
            </a:r>
          </a:p>
          <a:p>
            <a:r>
              <a:rPr lang="en-US" dirty="0"/>
              <a:t>THORN</a:t>
            </a:r>
          </a:p>
          <a:p>
            <a:pPr lvl="1"/>
            <a:r>
              <a:rPr lang="en-US" dirty="0"/>
              <a:t>Eliminates the costly downtime due to failures at the network edge</a:t>
            </a:r>
          </a:p>
          <a:p>
            <a:pPr lvl="1"/>
            <a:r>
              <a:rPr lang="en-US" dirty="0"/>
              <a:t>While having minimal overhead and requiring no application changes</a:t>
            </a:r>
          </a:p>
          <a:p>
            <a:pPr lvl="1"/>
            <a:r>
              <a:rPr lang="en-US" dirty="0"/>
              <a:t>See paper for more experiments and more system details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242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0ABCF-7184-1459-5129-3D835E491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33DFD-D898-4522-F8E5-B88A324B6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hlinkClick r:id="rId2"/>
              </a:rPr>
              <a:t>eric.keller@colorado.edu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Maziyar Nazari, Dan Noland, Giulio Sidoretti, Erika Hunhoff, Tamara Lehman, </a:t>
            </a:r>
            <a:r>
              <a:rPr lang="en-US" sz="3600" b="1" u="sng" dirty="0"/>
              <a:t>Eric Keller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5" name="Picture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1A5157E7-8E82-2595-96B5-EB34A0006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666" y="5296830"/>
            <a:ext cx="2502030" cy="728514"/>
          </a:xfrm>
          <a:prstGeom prst="rect">
            <a:avLst/>
          </a:prstGeom>
        </p:spPr>
      </p:pic>
      <p:pic>
        <p:nvPicPr>
          <p:cNvPr id="7" name="Picture 6" descr="A blue globe with white text&#10;&#10;AI-generated content may be incorrect.">
            <a:extLst>
              <a:ext uri="{FF2B5EF4-FFF2-40B4-BE49-F238E27FC236}">
                <a16:creationId xmlns:a16="http://schemas.microsoft.com/office/drawing/2014/main" id="{E765D646-AF62-5323-AE80-B28A1A457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938" y="5174166"/>
            <a:ext cx="1864660" cy="1208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6DA350-7104-BDE1-4D65-CC49DE63EA8E}"/>
              </a:ext>
            </a:extLst>
          </p:cNvPr>
          <p:cNvSpPr txBox="1"/>
          <p:nvPr/>
        </p:nvSpPr>
        <p:spPr>
          <a:xfrm>
            <a:off x="5779120" y="4804834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Acknowledgement – thanks for the support:</a:t>
            </a:r>
          </a:p>
        </p:txBody>
      </p:sp>
    </p:spTree>
    <p:extLst>
      <p:ext uri="{BB962C8B-B14F-4D97-AF65-F5344CB8AC3E}">
        <p14:creationId xmlns:p14="http://schemas.microsoft.com/office/powerpoint/2010/main" val="3837755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EB9717-31B0-5359-9C16-F295DA6D8F8C}"/>
              </a:ext>
            </a:extLst>
          </p:cNvPr>
          <p:cNvSpPr/>
          <p:nvPr/>
        </p:nvSpPr>
        <p:spPr>
          <a:xfrm>
            <a:off x="341745" y="4359564"/>
            <a:ext cx="4156364" cy="2327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F229D6-6060-FF28-5439-B9FC785E03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THORN: </a:t>
            </a:r>
            <a:r>
              <a:rPr lang="en-US" dirty="0"/>
              <a:t>Transparent Hardware Offloaded </a:t>
            </a:r>
            <a:r>
              <a:rPr lang="en-US" u="sng" dirty="0"/>
              <a:t>Resilient Networking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D6F503-CC29-F090-CECE-DD0819AB7954}"/>
              </a:ext>
            </a:extLst>
          </p:cNvPr>
          <p:cNvSpPr/>
          <p:nvPr/>
        </p:nvSpPr>
        <p:spPr>
          <a:xfrm>
            <a:off x="4202546" y="5827710"/>
            <a:ext cx="3256345" cy="757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10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F6EEA-0E1A-0E25-DFF7-E1AEBD3F9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Datacenter Architecture</a:t>
            </a:r>
          </a:p>
        </p:txBody>
      </p:sp>
      <p:pic>
        <p:nvPicPr>
          <p:cNvPr id="16" name="Content Placeholder 15" descr="A computer network diagram with green lights and grey boxes&#10;&#10;Description automatically generated with medium confidence">
            <a:extLst>
              <a:ext uri="{FF2B5EF4-FFF2-40B4-BE49-F238E27FC236}">
                <a16:creationId xmlns:a16="http://schemas.microsoft.com/office/drawing/2014/main" id="{E53B531C-E7B8-DBF0-B3D9-281ACB404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04" y="2151529"/>
            <a:ext cx="10233179" cy="3258929"/>
          </a:xfrm>
        </p:spPr>
      </p:pic>
    </p:spTree>
    <p:extLst>
      <p:ext uri="{BB962C8B-B14F-4D97-AF65-F5344CB8AC3E}">
        <p14:creationId xmlns:p14="http://schemas.microsoft.com/office/powerpoint/2010/main" val="3497945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A66BB-8649-CAFA-5552-BD1AF0BE0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Failure –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ADC50-6EC5-F299-7262-388FD67D2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1815" y="1590261"/>
            <a:ext cx="4701985" cy="460658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Frameworks take distributed check points every N iterations</a:t>
            </a:r>
            <a:br>
              <a:rPr lang="en-US" dirty="0"/>
            </a:br>
            <a:r>
              <a:rPr lang="en-US" dirty="0"/>
              <a:t>(of all workers)</a:t>
            </a:r>
          </a:p>
          <a:p>
            <a:r>
              <a:rPr lang="en-US" dirty="0"/>
              <a:t>If host fails, all workers go back to last check point</a:t>
            </a:r>
          </a:p>
        </p:txBody>
      </p:sp>
      <p:pic>
        <p:nvPicPr>
          <p:cNvPr id="4" name="Content Placeholder 15" descr="A computer network diagram with green lights and grey boxes&#10;&#10;Description automatically generated with medium confidence">
            <a:extLst>
              <a:ext uri="{FF2B5EF4-FFF2-40B4-BE49-F238E27FC236}">
                <a16:creationId xmlns:a16="http://schemas.microsoft.com/office/drawing/2014/main" id="{20F18C87-AC7E-F2C1-A593-8CBDB732B1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02" y="3106650"/>
            <a:ext cx="5699098" cy="1814974"/>
          </a:xfrm>
          <a:prstGeom prst="rect">
            <a:avLst/>
          </a:prstGeom>
        </p:spPr>
      </p:pic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EE535C75-4E18-C918-B0E5-C9F8B0D91024}"/>
              </a:ext>
            </a:extLst>
          </p:cNvPr>
          <p:cNvSpPr/>
          <p:nvPr/>
        </p:nvSpPr>
        <p:spPr>
          <a:xfrm>
            <a:off x="5540186" y="4565277"/>
            <a:ext cx="753034" cy="71269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ogo with a triangle and a letter&#10;&#10;Description automatically generated with medium confidence">
            <a:extLst>
              <a:ext uri="{FF2B5EF4-FFF2-40B4-BE49-F238E27FC236}">
                <a16:creationId xmlns:a16="http://schemas.microsoft.com/office/drawing/2014/main" id="{D7B6E587-48F1-3C03-DD18-D815E55B94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600" y="4857676"/>
            <a:ext cx="1774882" cy="1136935"/>
          </a:xfrm>
          <a:prstGeom prst="rect">
            <a:avLst/>
          </a:prstGeom>
        </p:spPr>
      </p:pic>
      <p:pic>
        <p:nvPicPr>
          <p:cNvPr id="9" name="Picture 8" descr="A logo on a black background&#10;&#10;Description automatically generated">
            <a:extLst>
              <a:ext uri="{FF2B5EF4-FFF2-40B4-BE49-F238E27FC236}">
                <a16:creationId xmlns:a16="http://schemas.microsoft.com/office/drawing/2014/main" id="{D691506C-6829-3CF9-4224-FDADE7AC94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523" y="4857675"/>
            <a:ext cx="2273872" cy="113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56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A66BB-8649-CAFA-5552-BD1AF0BE0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Failure – Network Core (leaf/spine)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ADC50-6EC5-F299-7262-388FD67D2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1815" y="1825625"/>
            <a:ext cx="4701985" cy="435133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Redundancy</a:t>
            </a:r>
          </a:p>
          <a:p>
            <a:r>
              <a:rPr lang="en-US" dirty="0"/>
              <a:t>Routing protocols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=&gt; Minimal disruption</a:t>
            </a:r>
          </a:p>
        </p:txBody>
      </p:sp>
      <p:pic>
        <p:nvPicPr>
          <p:cNvPr id="4" name="Content Placeholder 15" descr="A computer network diagram with green lights and grey boxes&#10;&#10;Description automatically generated with medium confidence">
            <a:extLst>
              <a:ext uri="{FF2B5EF4-FFF2-40B4-BE49-F238E27FC236}">
                <a16:creationId xmlns:a16="http://schemas.microsoft.com/office/drawing/2014/main" id="{20F18C87-AC7E-F2C1-A593-8CBDB732B1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02" y="3106650"/>
            <a:ext cx="5699098" cy="1814974"/>
          </a:xfrm>
          <a:prstGeom prst="rect">
            <a:avLst/>
          </a:prstGeom>
        </p:spPr>
      </p:pic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EE535C75-4E18-C918-B0E5-C9F8B0D91024}"/>
              </a:ext>
            </a:extLst>
          </p:cNvPr>
          <p:cNvSpPr/>
          <p:nvPr/>
        </p:nvSpPr>
        <p:spPr>
          <a:xfrm>
            <a:off x="4787152" y="2864224"/>
            <a:ext cx="753034" cy="71269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39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80BC9-377F-B13C-A953-8656C7DB6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Datacenter Network Edge?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1F2BC-D3DF-0591-19EE-FDF221981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Network edge:</a:t>
            </a:r>
          </a:p>
          <a:p>
            <a:r>
              <a:rPr lang="en-US" dirty="0"/>
              <a:t>Top of Rack Switch</a:t>
            </a:r>
          </a:p>
          <a:p>
            <a:r>
              <a:rPr lang="en-US" dirty="0"/>
              <a:t>Network Interface Card</a:t>
            </a:r>
          </a:p>
          <a:p>
            <a:r>
              <a:rPr lang="en-US" dirty="0"/>
              <a:t>Cable between</a:t>
            </a:r>
          </a:p>
          <a:p>
            <a:endParaRPr lang="en-US" dirty="0"/>
          </a:p>
          <a:p>
            <a:pPr>
              <a:buFont typeface="Symbol" panose="05050102010706020507" pitchFamily="18" charset="2"/>
              <a:buChar char="Þ"/>
            </a:pPr>
            <a:r>
              <a:rPr lang="en-US" dirty="0"/>
              <a:t>Treated as host failure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15" descr="A computer network diagram with green lights and grey boxes&#10;&#10;Description automatically generated with medium confidence">
            <a:extLst>
              <a:ext uri="{FF2B5EF4-FFF2-40B4-BE49-F238E27FC236}">
                <a16:creationId xmlns:a16="http://schemas.microsoft.com/office/drawing/2014/main" id="{EC9815B7-3D31-2E21-E62E-4120B62FBA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42" r="77470" b="-7409"/>
          <a:stretch/>
        </p:blipFill>
        <p:spPr>
          <a:xfrm>
            <a:off x="8276878" y="1871662"/>
            <a:ext cx="3464323" cy="192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88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78593-1C08-088B-9DB5-1DA998D0A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Failure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AD67F-529C-A424-49D7-68B964ADE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/>
              <a:t>In practice check points are taken every 10-30 minutes</a:t>
            </a:r>
            <a:br>
              <a:rPr lang="en-US" dirty="0"/>
            </a:br>
            <a:r>
              <a:rPr lang="en-US" dirty="0"/>
              <a:t>(limitations in network bandwidth, storage, etc.)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b="1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/>
              <a:t>The Llama 3 Herd of Models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https://arxiv.org/abs/2407.21783</a:t>
            </a:r>
            <a:r>
              <a:rPr lang="en-US" dirty="0"/>
              <a:t> </a:t>
            </a:r>
          </a:p>
          <a:p>
            <a:r>
              <a:rPr lang="en-US" dirty="0"/>
              <a:t>16,000 GPU cluster over 54 day snapshot</a:t>
            </a:r>
            <a:br>
              <a:rPr lang="en-US" dirty="0"/>
            </a:br>
            <a:r>
              <a:rPr lang="en-US" dirty="0"/>
              <a:t>(later publications suggest much larger clusters)</a:t>
            </a:r>
          </a:p>
          <a:p>
            <a:r>
              <a:rPr lang="en-US" dirty="0"/>
              <a:t>Network failures account for 8.4% (switches and cables), and 1.7% (NIC) of overall disruptions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845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7504E-E3BC-DE01-D350-675CA9103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Trending in the Wrong Direction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767CF-98EA-33EE-93D2-38955165D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 cluster sizes increase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Likelihood of a single failure increases </a:t>
            </a:r>
          </a:p>
          <a:p>
            <a:pPr marL="0" indent="0">
              <a:buNone/>
            </a:pPr>
            <a:r>
              <a:rPr lang="en-US" dirty="0"/>
              <a:t>and</a:t>
            </a:r>
          </a:p>
          <a:p>
            <a:r>
              <a:rPr lang="en-US" dirty="0"/>
              <a:t>Impact of a single failure increases</a:t>
            </a:r>
          </a:p>
        </p:txBody>
      </p:sp>
    </p:spTree>
    <p:extLst>
      <p:ext uri="{BB962C8B-B14F-4D97-AF65-F5344CB8AC3E}">
        <p14:creationId xmlns:p14="http://schemas.microsoft.com/office/powerpoint/2010/main" val="3558420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ded8b1b-070d-4629-82e4-c0b019f46057}" enabled="0" method="" siteId="{3ded8b1b-070d-4629-82e4-c0b019f4605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3794</TotalTime>
  <Words>760</Words>
  <Application>Microsoft Office PowerPoint</Application>
  <PresentationFormat>Widescreen</PresentationFormat>
  <Paragraphs>143</Paragraphs>
  <Slides>25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Aptos</vt:lpstr>
      <vt:lpstr>Aptos Display</vt:lpstr>
      <vt:lpstr>Arial</vt:lpstr>
      <vt:lpstr>Symbol</vt:lpstr>
      <vt:lpstr>Wingdings</vt:lpstr>
      <vt:lpstr>Office Theme</vt:lpstr>
      <vt:lpstr>THORN-ML: Transparent Hardware Offloaded Resilient Networking for RDMA based Distributed ML Workloads</vt:lpstr>
      <vt:lpstr>Distributed Deep Learning Training</vt:lpstr>
      <vt:lpstr>THORN: Transparent Hardware Offloaded Resilient Networking</vt:lpstr>
      <vt:lpstr>Datacenter Architecture</vt:lpstr>
      <vt:lpstr>Handling Failure – Server</vt:lpstr>
      <vt:lpstr>Handling Failure – Network Core (leaf/spine)</vt:lpstr>
      <vt:lpstr>What about Datacenter Network Edge?</vt:lpstr>
      <vt:lpstr>Impact of Failure</vt:lpstr>
      <vt:lpstr>Trending in the Wrong Direction</vt:lpstr>
      <vt:lpstr>THORN: Transparent Hardware Offloaded Resilient Networking</vt:lpstr>
      <vt:lpstr>Remote Direct Memory Access (RDMA)</vt:lpstr>
      <vt:lpstr>THORN: Transparent Hardware Offloaded Resilient Networking</vt:lpstr>
      <vt:lpstr>THORN Transparency Goals</vt:lpstr>
      <vt:lpstr>RDMA Programming Model (libverbs)</vt:lpstr>
      <vt:lpstr>Application Modifications (without THORN)</vt:lpstr>
      <vt:lpstr>Architecture Outline</vt:lpstr>
      <vt:lpstr>Virtual Port (transparent)</vt:lpstr>
      <vt:lpstr>Extend Fabric (transparent)</vt:lpstr>
      <vt:lpstr>Offload Rules (hardware offload)</vt:lpstr>
      <vt:lpstr>Reconciler (hardware offload)</vt:lpstr>
      <vt:lpstr>Sample Evaluation</vt:lpstr>
      <vt:lpstr>Evaluation: Minimal Impact to Application</vt:lpstr>
      <vt:lpstr>Evaluation: Minimal Overhead</vt:lpstr>
      <vt:lpstr>Conclusions</vt:lpstr>
      <vt:lpstr>Thank You </vt:lpstr>
    </vt:vector>
  </TitlesOfParts>
  <Company>University of Colorado Boulder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Eric Keller</dc:creator>
  <cp:lastModifiedBy>Eric Keller</cp:lastModifiedBy>
  <cp:revision>1</cp:revision>
  <dcterms:created xsi:type="dcterms:W3CDTF">2024-09-13T16:02:05Z</dcterms:created>
  <dcterms:modified xsi:type="dcterms:W3CDTF">2025-11-21T19:51:44Z</dcterms:modified>
</cp:coreProperties>
</file>